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62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0A19B-43AA-4526-87EC-1DC6E1F14B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D53D9D-0983-4E99-95A6-1796DFC005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DF6FE-5F6C-40F5-91BF-CBAA1096C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C37D-1888-4598-8686-65143EBC830B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5ACA5-2E2B-4C25-BE6A-F90C0A6E0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3254E-9FAB-4661-8F56-41C84DD3F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D-4515-49D6-9A82-EBD5EB5B4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065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F9FBE-2DE0-4B53-8294-40CDC766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8B8DE7-D2C7-4081-8C64-FD158FC686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CC226-663A-493E-8170-CE35109E9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C37D-1888-4598-8686-65143EBC830B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D81D33-7560-4CCE-B24D-948FC79E9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A0FD5-CC3C-4DCA-AAED-2A52673CD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D-4515-49D6-9A82-EBD5EB5B4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134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558BCE-AB96-417D-8A74-5855D16947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FE045-C21B-4922-AD4A-0BF3650D8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A5968-2656-40CB-9618-8778B1D6A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C37D-1888-4598-8686-65143EBC830B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87847-7AD4-4625-9FFC-CB1472FBD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47A17-156A-4320-9D5A-3CFD1669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D-4515-49D6-9A82-EBD5EB5B4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62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4162E-9B2A-4B9D-9FC5-DFD8BFF25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785AF-1BE2-4F4F-BAFF-CBD01144A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2B6D7-EB4E-4404-8AE6-D6C1FE728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C37D-1888-4598-8686-65143EBC830B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7FBA8-2DB2-4A10-9E53-B3CA394A5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189F1D-59C3-4D5F-A58F-8C82A9423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D-4515-49D6-9A82-EBD5EB5B4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020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7836A-A6FB-4D78-A177-CD263A78C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C5358-094F-4484-8AC8-9662B8FBC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7DDA1A-CC42-4E9D-88A5-ED93EF7BA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C37D-1888-4598-8686-65143EBC830B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0D04-3F51-474D-A1E3-5A1F20A71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7A5BF-7293-44B7-8993-BA3E3519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D-4515-49D6-9A82-EBD5EB5B4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160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C0C8B-86AD-4DF6-ACC4-FE3A09B08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040B8-3672-412C-A47C-34704B0CF6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B9EB9C-6E46-4BAA-88B2-DBE9ADCA4A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C2086D-1E94-4C21-B26A-5A6565024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C37D-1888-4598-8686-65143EBC830B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8295A5-58E3-4CB3-A9CF-C233D6F3E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5BA4F2-4F24-4E24-9567-758B74E70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D-4515-49D6-9A82-EBD5EB5B4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18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E4B3A-670A-4C30-A165-35C032679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CD51D7-9EBB-4D6D-8FA0-103AD3455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002E41-E553-48C8-A553-9EAAB62D4B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413937-A582-4493-A5CE-57733403E5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60DC6A-025C-47BC-B476-7B3F4DC407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5425DE-9EC3-49D6-9985-DEB8183E2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C37D-1888-4598-8686-65143EBC830B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B10DCB-EFF2-49CB-827B-7E7681AB1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0D25A4-B9FD-463E-8DB4-75619579A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D-4515-49D6-9A82-EBD5EB5B4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94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3F924-834D-4EC2-8EDE-2076A704C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BF3036-CD60-45CE-8A2F-0C4685D72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C37D-1888-4598-8686-65143EBC830B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7001C5-7330-4111-BA38-381CE91E1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5D00D-4112-4513-84AC-1A534B87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D-4515-49D6-9A82-EBD5EB5B4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483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321B07-3A8A-4973-9FA8-858B57975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C37D-1888-4598-8686-65143EBC830B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8020E3-9B4C-4E33-96CD-0E05DD51D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0AE15A-E7D1-4F77-AFDF-09EFA1338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D-4515-49D6-9A82-EBD5EB5B4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0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525B9-8202-4EC9-B3AE-4BBCA82A3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15A97-28FE-48F9-B7AF-761FE9EF4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2DBA2-A25E-4BEC-AF09-A78DD01656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05D6E3-E09F-4B9A-8885-1F1AD4221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C37D-1888-4598-8686-65143EBC830B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F7FA57-3B85-4180-8395-564DEF401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E710FF-8982-44A1-8A66-E5F6E2646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D-4515-49D6-9A82-EBD5EB5B4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240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28241-DFB7-49A1-A0F6-D6C0D3590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DED5B3-3052-41CF-BD44-CA8DB0E6AE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867798-70EB-4142-A78A-835906546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6DCFCA-4ADE-4EF9-BCDC-B646826DC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C37D-1888-4598-8686-65143EBC830B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F27799-B332-4A01-80CD-766594B46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721C92-D50D-40D2-823D-B73EC59B1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D-4515-49D6-9A82-EBD5EB5B4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064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0C1E23-B829-4B45-80C7-B50309002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39904A-0534-40A9-8CEE-8039B6A18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1FC07-85CE-4904-856B-67B35B24E3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C37D-1888-4598-8686-65143EBC830B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D4C77-6E88-4DCF-B42B-AB8E4DF7D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274236-BC27-491F-B193-05B93348B3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C907D-4515-49D6-9A82-EBD5EB5B4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704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3AB12E6-9860-4547-AD9E-B8C2BA81F0DD}"/>
              </a:ext>
            </a:extLst>
          </p:cNvPr>
          <p:cNvSpPr/>
          <p:nvPr/>
        </p:nvSpPr>
        <p:spPr>
          <a:xfrm>
            <a:off x="8037094" y="401053"/>
            <a:ext cx="1573483" cy="64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Dr Richard Harling  Director for Health &amp; Care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3864DA-29B4-4994-A637-F1526DCB729E}"/>
              </a:ext>
            </a:extLst>
          </p:cNvPr>
          <p:cNvSpPr/>
          <p:nvPr/>
        </p:nvSpPr>
        <p:spPr>
          <a:xfrm>
            <a:off x="8037094" y="1418481"/>
            <a:ext cx="1573485" cy="715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Andrew Jepps</a:t>
            </a:r>
          </a:p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Care Commissioning Lead </a:t>
            </a:r>
          </a:p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(Assistant Director)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79F937-F8C3-403F-A2DF-8FB468B95CF4}"/>
              </a:ext>
            </a:extLst>
          </p:cNvPr>
          <p:cNvSpPr/>
          <p:nvPr/>
        </p:nvSpPr>
        <p:spPr>
          <a:xfrm>
            <a:off x="10015028" y="1418480"/>
            <a:ext cx="1573475" cy="715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Jo Cowcher</a:t>
            </a:r>
          </a:p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Adult Social Care &amp; Safeguarding Lead </a:t>
            </a:r>
          </a:p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(Assistant Director)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FD5B6-B85D-4329-AC33-C9139496AFB7}"/>
              </a:ext>
            </a:extLst>
          </p:cNvPr>
          <p:cNvSpPr/>
          <p:nvPr/>
        </p:nvSpPr>
        <p:spPr>
          <a:xfrm>
            <a:off x="4876554" y="1414114"/>
            <a:ext cx="1573475" cy="715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Assistant Director</a:t>
            </a:r>
          </a:p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Public Health</a:t>
            </a:r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E19A70C5-E8AB-486E-8567-C27A59F80D30}"/>
              </a:ext>
            </a:extLst>
          </p:cNvPr>
          <p:cNvCxnSpPr>
            <a:cxnSpLocks/>
            <a:stCxn id="4" idx="2"/>
            <a:endCxn id="6" idx="0"/>
          </p:cNvCxnSpPr>
          <p:nvPr/>
        </p:nvCxnSpPr>
        <p:spPr>
          <a:xfrm rot="16200000" flipH="1">
            <a:off x="9624930" y="241643"/>
            <a:ext cx="375743" cy="1977930"/>
          </a:xfrm>
          <a:prstGeom prst="bentConnector3">
            <a:avLst>
              <a:gd name="adj1" fmla="val 3585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1DDBDD32-7515-48EA-B602-8691C6DBCCE1}"/>
              </a:ext>
            </a:extLst>
          </p:cNvPr>
          <p:cNvCxnSpPr>
            <a:cxnSpLocks/>
            <a:stCxn id="4" idx="2"/>
            <a:endCxn id="7" idx="0"/>
          </p:cNvCxnSpPr>
          <p:nvPr/>
        </p:nvCxnSpPr>
        <p:spPr>
          <a:xfrm rot="5400000">
            <a:off x="7057876" y="-351847"/>
            <a:ext cx="371377" cy="3160544"/>
          </a:xfrm>
          <a:prstGeom prst="bentConnector3">
            <a:avLst>
              <a:gd name="adj1" fmla="val 3568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4F39675-ACE9-4170-84A9-00C1E238A9B7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8823836" y="1042737"/>
            <a:ext cx="1" cy="3757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DFA8113C-ADBE-4303-8298-6BD272B94A33}"/>
              </a:ext>
            </a:extLst>
          </p:cNvPr>
          <p:cNvSpPr/>
          <p:nvPr/>
        </p:nvSpPr>
        <p:spPr>
          <a:xfrm>
            <a:off x="4876554" y="3616039"/>
            <a:ext cx="1573475" cy="43609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Health Protection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1F4875B-3AC0-4D7F-860F-E6F21C290205}"/>
              </a:ext>
            </a:extLst>
          </p:cNvPr>
          <p:cNvSpPr/>
          <p:nvPr/>
        </p:nvSpPr>
        <p:spPr>
          <a:xfrm>
            <a:off x="1322891" y="3616039"/>
            <a:ext cx="1573475" cy="43609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Supportive Communities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5F9BD4E-A146-44F9-9ED0-DC2E2F91429C}"/>
              </a:ext>
            </a:extLst>
          </p:cNvPr>
          <p:cNvSpPr/>
          <p:nvPr/>
        </p:nvSpPr>
        <p:spPr>
          <a:xfrm>
            <a:off x="8907012" y="3616038"/>
            <a:ext cx="1573475" cy="43609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Health Behaviours</a:t>
            </a:r>
          </a:p>
        </p:txBody>
      </p:sp>
      <p:cxnSp>
        <p:nvCxnSpPr>
          <p:cNvPr id="93" name="Connector: Elbow 92">
            <a:extLst>
              <a:ext uri="{FF2B5EF4-FFF2-40B4-BE49-F238E27FC236}">
                <a16:creationId xmlns:a16="http://schemas.microsoft.com/office/drawing/2014/main" id="{0680774C-DBFD-4D01-9FDC-CD53761D535B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 rot="5400000">
            <a:off x="3143059" y="1095805"/>
            <a:ext cx="1486805" cy="355366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or: Elbow 94">
            <a:extLst>
              <a:ext uri="{FF2B5EF4-FFF2-40B4-BE49-F238E27FC236}">
                <a16:creationId xmlns:a16="http://schemas.microsoft.com/office/drawing/2014/main" id="{844E9BE9-5B76-4B64-94F4-2A792F468E7C}"/>
              </a:ext>
            </a:extLst>
          </p:cNvPr>
          <p:cNvCxnSpPr>
            <a:cxnSpLocks/>
            <a:stCxn id="7" idx="2"/>
            <a:endCxn id="17" idx="0"/>
          </p:cNvCxnSpPr>
          <p:nvPr/>
        </p:nvCxnSpPr>
        <p:spPr>
          <a:xfrm rot="16200000" flipH="1">
            <a:off x="6935119" y="857407"/>
            <a:ext cx="1486804" cy="403045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>
            <a:extLst>
              <a:ext uri="{FF2B5EF4-FFF2-40B4-BE49-F238E27FC236}">
                <a16:creationId xmlns:a16="http://schemas.microsoft.com/office/drawing/2014/main" id="{14F7F7AD-0C77-4C31-8F23-C0A2A515BA3E}"/>
              </a:ext>
            </a:extLst>
          </p:cNvPr>
          <p:cNvSpPr/>
          <p:nvPr/>
        </p:nvSpPr>
        <p:spPr>
          <a:xfrm>
            <a:off x="1322890" y="4232784"/>
            <a:ext cx="1573475" cy="348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Lead Commissioner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BFD610CB-7F06-49AF-9366-8BBE8F8CC8C7}"/>
              </a:ext>
            </a:extLst>
          </p:cNvPr>
          <p:cNvSpPr/>
          <p:nvPr/>
        </p:nvSpPr>
        <p:spPr>
          <a:xfrm>
            <a:off x="454003" y="4808958"/>
            <a:ext cx="1573475" cy="3487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Senior Commissioning Manager 1.8 FTE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65458078-000B-42F8-AC6D-558917945679}"/>
              </a:ext>
            </a:extLst>
          </p:cNvPr>
          <p:cNvSpPr/>
          <p:nvPr/>
        </p:nvSpPr>
        <p:spPr>
          <a:xfrm>
            <a:off x="2109627" y="4808958"/>
            <a:ext cx="1573475" cy="3487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Commissioning Manager x2</a:t>
            </a:r>
          </a:p>
        </p:txBody>
      </p:sp>
      <p:cxnSp>
        <p:nvCxnSpPr>
          <p:cNvPr id="114" name="Connector: Elbow 113">
            <a:extLst>
              <a:ext uri="{FF2B5EF4-FFF2-40B4-BE49-F238E27FC236}">
                <a16:creationId xmlns:a16="http://schemas.microsoft.com/office/drawing/2014/main" id="{174318B5-5D4E-4397-A20E-F4FD52EED3B7}"/>
              </a:ext>
            </a:extLst>
          </p:cNvPr>
          <p:cNvCxnSpPr>
            <a:cxnSpLocks/>
            <a:stCxn id="104" idx="2"/>
            <a:endCxn id="105" idx="0"/>
          </p:cNvCxnSpPr>
          <p:nvPr/>
        </p:nvCxnSpPr>
        <p:spPr>
          <a:xfrm rot="5400000">
            <a:off x="1561453" y="4260782"/>
            <a:ext cx="227465" cy="86888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ctor: Elbow 115">
            <a:extLst>
              <a:ext uri="{FF2B5EF4-FFF2-40B4-BE49-F238E27FC236}">
                <a16:creationId xmlns:a16="http://schemas.microsoft.com/office/drawing/2014/main" id="{A56FC87B-1AE5-4907-91D7-2C18CE731659}"/>
              </a:ext>
            </a:extLst>
          </p:cNvPr>
          <p:cNvCxnSpPr>
            <a:stCxn id="104" idx="2"/>
            <a:endCxn id="112" idx="0"/>
          </p:cNvCxnSpPr>
          <p:nvPr/>
        </p:nvCxnSpPr>
        <p:spPr>
          <a:xfrm rot="16200000" flipH="1">
            <a:off x="2389264" y="4301856"/>
            <a:ext cx="227465" cy="78673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>
            <a:extLst>
              <a:ext uri="{FF2B5EF4-FFF2-40B4-BE49-F238E27FC236}">
                <a16:creationId xmlns:a16="http://schemas.microsoft.com/office/drawing/2014/main" id="{43697A18-0D81-45C7-94A2-1FEA2DFE8000}"/>
              </a:ext>
            </a:extLst>
          </p:cNvPr>
          <p:cNvSpPr/>
          <p:nvPr/>
        </p:nvSpPr>
        <p:spPr>
          <a:xfrm>
            <a:off x="454003" y="5338313"/>
            <a:ext cx="1573475" cy="3487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Commissioning Officer 0.6 FTE</a:t>
            </a:r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84437AB7-91A1-4EC9-86AD-42D0CAEFAEC6}"/>
              </a:ext>
            </a:extLst>
          </p:cNvPr>
          <p:cNvCxnSpPr>
            <a:cxnSpLocks/>
            <a:stCxn id="105" idx="2"/>
            <a:endCxn id="117" idx="0"/>
          </p:cNvCxnSpPr>
          <p:nvPr/>
        </p:nvCxnSpPr>
        <p:spPr>
          <a:xfrm>
            <a:off x="1240741" y="5157666"/>
            <a:ext cx="0" cy="180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>
            <a:extLst>
              <a:ext uri="{FF2B5EF4-FFF2-40B4-BE49-F238E27FC236}">
                <a16:creationId xmlns:a16="http://schemas.microsoft.com/office/drawing/2014/main" id="{F41C7C8C-533C-4533-AF0E-9582DE215459}"/>
              </a:ext>
            </a:extLst>
          </p:cNvPr>
          <p:cNvSpPr/>
          <p:nvPr/>
        </p:nvSpPr>
        <p:spPr>
          <a:xfrm>
            <a:off x="454002" y="5693313"/>
            <a:ext cx="1573475" cy="4201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Community Development Coordinator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A68B0349-FF5F-423A-8D77-E65CAD35678D}"/>
              </a:ext>
            </a:extLst>
          </p:cNvPr>
          <p:cNvSpPr/>
          <p:nvPr/>
        </p:nvSpPr>
        <p:spPr>
          <a:xfrm>
            <a:off x="4089816" y="4232783"/>
            <a:ext cx="1573475" cy="348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Public Health Consultant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244F9189-CBE2-433E-A0E7-A3453C07BB5E}"/>
              </a:ext>
            </a:extLst>
          </p:cNvPr>
          <p:cNvSpPr/>
          <p:nvPr/>
        </p:nvSpPr>
        <p:spPr>
          <a:xfrm>
            <a:off x="5741973" y="4233809"/>
            <a:ext cx="1573475" cy="348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Interim Public Health Consultant 0.6 FTE</a:t>
            </a:r>
          </a:p>
        </p:txBody>
      </p: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F90988D0-C382-4B94-8B55-ECB98511E111}"/>
              </a:ext>
            </a:extLst>
          </p:cNvPr>
          <p:cNvCxnSpPr>
            <a:cxnSpLocks/>
          </p:cNvCxnSpPr>
          <p:nvPr/>
        </p:nvCxnSpPr>
        <p:spPr>
          <a:xfrm>
            <a:off x="5663292" y="2129234"/>
            <a:ext cx="0" cy="14868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138">
            <a:extLst>
              <a:ext uri="{FF2B5EF4-FFF2-40B4-BE49-F238E27FC236}">
                <a16:creationId xmlns:a16="http://schemas.microsoft.com/office/drawing/2014/main" id="{777D3CFF-C822-4B94-9987-575AD2FD43A2}"/>
              </a:ext>
            </a:extLst>
          </p:cNvPr>
          <p:cNvSpPr/>
          <p:nvPr/>
        </p:nvSpPr>
        <p:spPr>
          <a:xfrm>
            <a:off x="4089815" y="4813538"/>
            <a:ext cx="1573475" cy="3487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Senior Commissioning Manager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8D90F1B1-DBE0-4DA2-AD37-7546C554B8B0}"/>
              </a:ext>
            </a:extLst>
          </p:cNvPr>
          <p:cNvSpPr/>
          <p:nvPr/>
        </p:nvSpPr>
        <p:spPr>
          <a:xfrm>
            <a:off x="4089814" y="5338313"/>
            <a:ext cx="1573475" cy="3487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Commissioning Officer x2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E8B7DDFD-5C15-4152-AB4F-382C982790B0}"/>
              </a:ext>
            </a:extLst>
          </p:cNvPr>
          <p:cNvSpPr/>
          <p:nvPr/>
        </p:nvSpPr>
        <p:spPr>
          <a:xfrm>
            <a:off x="8907012" y="4232782"/>
            <a:ext cx="1573475" cy="348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Lead Commissioner</a:t>
            </a: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7012767B-424F-4E27-A936-DF53A5A86217}"/>
              </a:ext>
            </a:extLst>
          </p:cNvPr>
          <p:cNvSpPr/>
          <p:nvPr/>
        </p:nvSpPr>
        <p:spPr>
          <a:xfrm>
            <a:off x="7275463" y="4808957"/>
            <a:ext cx="1573475" cy="3487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Senior Commissioning Manager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95B6B045-B4BE-4A33-839C-1305984B9E3A}"/>
              </a:ext>
            </a:extLst>
          </p:cNvPr>
          <p:cNvSpPr/>
          <p:nvPr/>
        </p:nvSpPr>
        <p:spPr>
          <a:xfrm>
            <a:off x="8907011" y="4808957"/>
            <a:ext cx="1573475" cy="3487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Commissioning Manager</a:t>
            </a: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3E6D70B3-4606-4A55-B2E6-64C1706253C4}"/>
              </a:ext>
            </a:extLst>
          </p:cNvPr>
          <p:cNvSpPr/>
          <p:nvPr/>
        </p:nvSpPr>
        <p:spPr>
          <a:xfrm>
            <a:off x="10544094" y="4810368"/>
            <a:ext cx="1573475" cy="3487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Commissioning Officers x3</a:t>
            </a:r>
          </a:p>
        </p:txBody>
      </p:sp>
      <p:cxnSp>
        <p:nvCxnSpPr>
          <p:cNvPr id="157" name="Connector: Elbow 156">
            <a:extLst>
              <a:ext uri="{FF2B5EF4-FFF2-40B4-BE49-F238E27FC236}">
                <a16:creationId xmlns:a16="http://schemas.microsoft.com/office/drawing/2014/main" id="{C0F93F45-0AD2-46FD-AF13-5B85C7C85CCE}"/>
              </a:ext>
            </a:extLst>
          </p:cNvPr>
          <p:cNvCxnSpPr>
            <a:stCxn id="142" idx="2"/>
            <a:endCxn id="143" idx="0"/>
          </p:cNvCxnSpPr>
          <p:nvPr/>
        </p:nvCxnSpPr>
        <p:spPr>
          <a:xfrm rot="5400000">
            <a:off x="8764243" y="3879450"/>
            <a:ext cx="227466" cy="163154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7FECE0C3-082A-4A35-96EB-57B2697DE689}"/>
              </a:ext>
            </a:extLst>
          </p:cNvPr>
          <p:cNvCxnSpPr>
            <a:stCxn id="142" idx="2"/>
            <a:endCxn id="144" idx="0"/>
          </p:cNvCxnSpPr>
          <p:nvPr/>
        </p:nvCxnSpPr>
        <p:spPr>
          <a:xfrm flipH="1">
            <a:off x="9693749" y="4581491"/>
            <a:ext cx="1" cy="2274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ctor: Elbow 160">
            <a:extLst>
              <a:ext uri="{FF2B5EF4-FFF2-40B4-BE49-F238E27FC236}">
                <a16:creationId xmlns:a16="http://schemas.microsoft.com/office/drawing/2014/main" id="{CA0364FD-0772-4458-BC0D-878AB546132F}"/>
              </a:ext>
            </a:extLst>
          </p:cNvPr>
          <p:cNvCxnSpPr>
            <a:stCxn id="142" idx="2"/>
            <a:endCxn id="155" idx="0"/>
          </p:cNvCxnSpPr>
          <p:nvPr/>
        </p:nvCxnSpPr>
        <p:spPr>
          <a:xfrm rot="16200000" flipH="1">
            <a:off x="10397853" y="3877388"/>
            <a:ext cx="228877" cy="163708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Rectangle 161">
            <a:extLst>
              <a:ext uri="{FF2B5EF4-FFF2-40B4-BE49-F238E27FC236}">
                <a16:creationId xmlns:a16="http://schemas.microsoft.com/office/drawing/2014/main" id="{8A846766-8BBB-4109-8D3E-66C78918B626}"/>
              </a:ext>
            </a:extLst>
          </p:cNvPr>
          <p:cNvSpPr/>
          <p:nvPr/>
        </p:nvSpPr>
        <p:spPr>
          <a:xfrm>
            <a:off x="7275462" y="5338313"/>
            <a:ext cx="1573475" cy="3487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GP Engagement Officers</a:t>
            </a:r>
          </a:p>
        </p:txBody>
      </p: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62EA172E-7089-4255-A5AF-7229EFE8A1BF}"/>
              </a:ext>
            </a:extLst>
          </p:cNvPr>
          <p:cNvCxnSpPr>
            <a:stCxn id="143" idx="2"/>
            <a:endCxn id="162" idx="0"/>
          </p:cNvCxnSpPr>
          <p:nvPr/>
        </p:nvCxnSpPr>
        <p:spPr>
          <a:xfrm flipH="1">
            <a:off x="8062200" y="5157665"/>
            <a:ext cx="1" cy="180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F401E3CE-1F54-4D92-95F3-E157005DB41E}"/>
              </a:ext>
            </a:extLst>
          </p:cNvPr>
          <p:cNvCxnSpPr>
            <a:stCxn id="16" idx="2"/>
            <a:endCxn id="104" idx="0"/>
          </p:cNvCxnSpPr>
          <p:nvPr/>
        </p:nvCxnSpPr>
        <p:spPr>
          <a:xfrm flipH="1">
            <a:off x="2109628" y="4052138"/>
            <a:ext cx="1" cy="1806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C52BE9F1-54A5-4EA6-A31F-4663D38295A0}"/>
              </a:ext>
            </a:extLst>
          </p:cNvPr>
          <p:cNvCxnSpPr>
            <a:stCxn id="17" idx="2"/>
            <a:endCxn id="142" idx="0"/>
          </p:cNvCxnSpPr>
          <p:nvPr/>
        </p:nvCxnSpPr>
        <p:spPr>
          <a:xfrm>
            <a:off x="9693750" y="4052137"/>
            <a:ext cx="0" cy="180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1" name="Picture 170">
            <a:extLst>
              <a:ext uri="{FF2B5EF4-FFF2-40B4-BE49-F238E27FC236}">
                <a16:creationId xmlns:a16="http://schemas.microsoft.com/office/drawing/2014/main" id="{FEDA6570-8100-431A-80C1-9A077E2EA9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60" y="346522"/>
            <a:ext cx="2679486" cy="824457"/>
          </a:xfrm>
          <a:prstGeom prst="rect">
            <a:avLst/>
          </a:prstGeom>
        </p:spPr>
      </p:pic>
      <p:cxnSp>
        <p:nvCxnSpPr>
          <p:cNvPr id="173" name="Connector: Elbow 172">
            <a:extLst>
              <a:ext uri="{FF2B5EF4-FFF2-40B4-BE49-F238E27FC236}">
                <a16:creationId xmlns:a16="http://schemas.microsoft.com/office/drawing/2014/main" id="{E65786B0-FC9A-4D02-87C9-30B81EF9348E}"/>
              </a:ext>
            </a:extLst>
          </p:cNvPr>
          <p:cNvCxnSpPr>
            <a:cxnSpLocks/>
            <a:stCxn id="121" idx="1"/>
            <a:endCxn id="7" idx="1"/>
          </p:cNvCxnSpPr>
          <p:nvPr/>
        </p:nvCxnSpPr>
        <p:spPr>
          <a:xfrm rot="10800000" flipH="1">
            <a:off x="4089816" y="1771674"/>
            <a:ext cx="786738" cy="2635464"/>
          </a:xfrm>
          <a:prstGeom prst="bentConnector3">
            <a:avLst>
              <a:gd name="adj1" fmla="val -2905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449C9D4D-FFC0-4D37-877B-41099074F37F}"/>
              </a:ext>
            </a:extLst>
          </p:cNvPr>
          <p:cNvCxnSpPr>
            <a:cxnSpLocks/>
            <a:stCxn id="121" idx="2"/>
            <a:endCxn id="139" idx="0"/>
          </p:cNvCxnSpPr>
          <p:nvPr/>
        </p:nvCxnSpPr>
        <p:spPr>
          <a:xfrm flipH="1">
            <a:off x="4876553" y="4581492"/>
            <a:ext cx="1" cy="232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>
            <a:extLst>
              <a:ext uri="{FF2B5EF4-FFF2-40B4-BE49-F238E27FC236}">
                <a16:creationId xmlns:a16="http://schemas.microsoft.com/office/drawing/2014/main" id="{E9B5AB96-8D58-44F7-9D93-90A3976D69CE}"/>
              </a:ext>
            </a:extLst>
          </p:cNvPr>
          <p:cNvCxnSpPr>
            <a:stCxn id="139" idx="2"/>
            <a:endCxn id="140" idx="0"/>
          </p:cNvCxnSpPr>
          <p:nvPr/>
        </p:nvCxnSpPr>
        <p:spPr>
          <a:xfrm flipH="1">
            <a:off x="4876552" y="5162246"/>
            <a:ext cx="1" cy="1760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4370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Picture 98">
            <a:extLst>
              <a:ext uri="{FF2B5EF4-FFF2-40B4-BE49-F238E27FC236}">
                <a16:creationId xmlns:a16="http://schemas.microsoft.com/office/drawing/2014/main" id="{4151C168-6A10-49B8-AA98-AA1BC7D652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7010" y="1731694"/>
            <a:ext cx="10320222" cy="3394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989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85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Probyn, Vickie (Corporate)</dc:creator>
  <cp:lastModifiedBy>Frances Howie</cp:lastModifiedBy>
  <cp:revision>10</cp:revision>
  <dcterms:created xsi:type="dcterms:W3CDTF">2021-03-11T16:05:54Z</dcterms:created>
  <dcterms:modified xsi:type="dcterms:W3CDTF">2021-03-16T12:57:25Z</dcterms:modified>
</cp:coreProperties>
</file>