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Nwoko" initials="VN" lastIdx="19" clrIdx="0">
    <p:extLst>
      <p:ext uri="{19B8F6BF-5375-455C-9EA6-DF929625EA0E}">
        <p15:presenceInfo xmlns:p15="http://schemas.microsoft.com/office/powerpoint/2012/main" userId="S::Valerie.Nwoko@towerhamlets.gov.uk::16ae4b49-f297-46ed-b0c6-984affe69dc6" providerId="AD"/>
      </p:ext>
    </p:extLst>
  </p:cmAuthor>
  <p:cmAuthor id="2" name="Amanda" initials="A" lastIdx="14" clrIdx="1">
    <p:extLst>
      <p:ext uri="{19B8F6BF-5375-455C-9EA6-DF929625EA0E}">
        <p15:presenceInfo xmlns:p15="http://schemas.microsoft.com/office/powerpoint/2012/main" userId="S::Amanda.Harcus@towerhamlets.gov.uk::4e2bb693-e7d8-4b43-8e26-2c6e7d8f721c" providerId="AD"/>
      </p:ext>
    </p:extLst>
  </p:cmAuthor>
  <p:cmAuthor id="3" name="Will Tuckley" initials="WT" lastIdx="11" clrIdx="2">
    <p:extLst>
      <p:ext uri="{19B8F6BF-5375-455C-9EA6-DF929625EA0E}">
        <p15:presenceInfo xmlns:p15="http://schemas.microsoft.com/office/powerpoint/2012/main" userId="S::will.tuckley@towerhamlets.gov.uk::e652ac68-bce3-4c6f-afb9-85eb0127ef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CC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E1C3D1-6C51-49AC-A151-263E8C5DE350}" v="27" dt="2021-01-27T10:38:13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>
        <p:scale>
          <a:sx n="88" d="100"/>
          <a:sy n="88" d="100"/>
        </p:scale>
        <p:origin x="57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47D89-9B53-4088-B3AB-94ACE9D055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F4721AD-1973-4659-B327-651DDB4FF476}">
      <dgm:prSet phldrT="[Text]"/>
      <dgm:spPr/>
      <dgm:t>
        <a:bodyPr/>
        <a:lstStyle/>
        <a:p>
          <a:r>
            <a:rPr lang="en-GB" dirty="0"/>
            <a:t>Chief Executive</a:t>
          </a:r>
        </a:p>
      </dgm:t>
    </dgm:pt>
    <dgm:pt modelId="{C9A22742-1E22-4807-94C8-5F4763FF307C}" type="parTrans" cxnId="{05DF1394-7EAC-4D16-B630-9EC757018F80}">
      <dgm:prSet/>
      <dgm:spPr/>
      <dgm:t>
        <a:bodyPr/>
        <a:lstStyle/>
        <a:p>
          <a:endParaRPr lang="en-GB"/>
        </a:p>
      </dgm:t>
    </dgm:pt>
    <dgm:pt modelId="{E1F8CD4C-560B-4246-9952-73E42613AD99}" type="sibTrans" cxnId="{05DF1394-7EAC-4D16-B630-9EC757018F80}">
      <dgm:prSet/>
      <dgm:spPr/>
      <dgm:t>
        <a:bodyPr/>
        <a:lstStyle/>
        <a:p>
          <a:endParaRPr lang="en-GB"/>
        </a:p>
      </dgm:t>
    </dgm:pt>
    <dgm:pt modelId="{DE29F598-D331-4431-9FC2-1F49B964A546}">
      <dgm:prSet phldrT="[Text]"/>
      <dgm:spPr/>
      <dgm:t>
        <a:bodyPr/>
        <a:lstStyle/>
        <a:p>
          <a:r>
            <a:rPr lang="en-GB" dirty="0"/>
            <a:t>Corporate Director Children’s and Culture</a:t>
          </a:r>
        </a:p>
      </dgm:t>
    </dgm:pt>
    <dgm:pt modelId="{4B46CBC6-2217-4EAD-BB43-7AEF58986787}" type="parTrans" cxnId="{F5D2D0BC-06F1-4817-A759-3B85A3CC1B5F}">
      <dgm:prSet/>
      <dgm:spPr/>
      <dgm:t>
        <a:bodyPr/>
        <a:lstStyle/>
        <a:p>
          <a:endParaRPr lang="en-GB"/>
        </a:p>
      </dgm:t>
    </dgm:pt>
    <dgm:pt modelId="{423D7D44-56D8-400B-95A7-48CBE1C0A5EF}" type="sibTrans" cxnId="{F5D2D0BC-06F1-4817-A759-3B85A3CC1B5F}">
      <dgm:prSet/>
      <dgm:spPr/>
      <dgm:t>
        <a:bodyPr/>
        <a:lstStyle/>
        <a:p>
          <a:endParaRPr lang="en-GB"/>
        </a:p>
      </dgm:t>
    </dgm:pt>
    <dgm:pt modelId="{9E90A228-3909-4C11-B5DB-369E5CD6EEE6}">
      <dgm:prSet phldrT="[Text]"/>
      <dgm:spPr/>
      <dgm:t>
        <a:bodyPr/>
        <a:lstStyle/>
        <a:p>
          <a:r>
            <a:rPr lang="en-GB" dirty="0"/>
            <a:t>Corporate Director Place</a:t>
          </a:r>
        </a:p>
      </dgm:t>
    </dgm:pt>
    <dgm:pt modelId="{53E7DC0B-B922-44B9-A458-8F818AA05E99}" type="parTrans" cxnId="{F9FE2F6E-661A-4E23-B1AD-53FB79D940E5}">
      <dgm:prSet/>
      <dgm:spPr/>
      <dgm:t>
        <a:bodyPr/>
        <a:lstStyle/>
        <a:p>
          <a:endParaRPr lang="en-GB"/>
        </a:p>
      </dgm:t>
    </dgm:pt>
    <dgm:pt modelId="{0FF24426-55F0-4F30-9D8B-0E66C3D7B033}" type="sibTrans" cxnId="{F9FE2F6E-661A-4E23-B1AD-53FB79D940E5}">
      <dgm:prSet/>
      <dgm:spPr/>
      <dgm:t>
        <a:bodyPr/>
        <a:lstStyle/>
        <a:p>
          <a:endParaRPr lang="en-GB"/>
        </a:p>
      </dgm:t>
    </dgm:pt>
    <dgm:pt modelId="{A6F25534-D850-42C6-946E-4512F0E18659}">
      <dgm:prSet/>
      <dgm:spPr/>
      <dgm:t>
        <a:bodyPr/>
        <a:lstStyle/>
        <a:p>
          <a:r>
            <a:rPr lang="en-GB" dirty="0"/>
            <a:t>Corporate Director Health Adults and Community</a:t>
          </a:r>
        </a:p>
      </dgm:t>
    </dgm:pt>
    <dgm:pt modelId="{83D4D708-F043-4FBB-B1DD-487FE04B9623}" type="parTrans" cxnId="{91261082-2961-437B-ADE4-3D29C691D417}">
      <dgm:prSet/>
      <dgm:spPr/>
      <dgm:t>
        <a:bodyPr/>
        <a:lstStyle/>
        <a:p>
          <a:endParaRPr lang="en-GB"/>
        </a:p>
      </dgm:t>
    </dgm:pt>
    <dgm:pt modelId="{FAA73D9C-B263-456A-9DF9-48633F331C2D}" type="sibTrans" cxnId="{91261082-2961-437B-ADE4-3D29C691D417}">
      <dgm:prSet/>
      <dgm:spPr/>
      <dgm:t>
        <a:bodyPr/>
        <a:lstStyle/>
        <a:p>
          <a:endParaRPr lang="en-GB"/>
        </a:p>
      </dgm:t>
    </dgm:pt>
    <dgm:pt modelId="{206E5DB7-34EB-4494-86BB-B6BF047D16AB}">
      <dgm:prSet phldrT="[Text]"/>
      <dgm:spPr/>
      <dgm:t>
        <a:bodyPr/>
        <a:lstStyle/>
        <a:p>
          <a:r>
            <a:rPr lang="en-GB" dirty="0"/>
            <a:t>Director Planning and Building Control</a:t>
          </a:r>
        </a:p>
      </dgm:t>
    </dgm:pt>
    <dgm:pt modelId="{C7B59A41-4B59-440B-BFBA-508DD1E802FF}" type="parTrans" cxnId="{0E6F1920-14C0-4D2D-941C-8F3DA1E89B78}">
      <dgm:prSet/>
      <dgm:spPr/>
      <dgm:t>
        <a:bodyPr/>
        <a:lstStyle/>
        <a:p>
          <a:endParaRPr lang="en-GB"/>
        </a:p>
      </dgm:t>
    </dgm:pt>
    <dgm:pt modelId="{3AFB6570-42FF-45C5-8B20-D36CF177BB99}" type="sibTrans" cxnId="{0E6F1920-14C0-4D2D-941C-8F3DA1E89B78}">
      <dgm:prSet/>
      <dgm:spPr/>
      <dgm:t>
        <a:bodyPr/>
        <a:lstStyle/>
        <a:p>
          <a:endParaRPr lang="en-GB"/>
        </a:p>
      </dgm:t>
    </dgm:pt>
    <dgm:pt modelId="{03B52122-E8FF-44ED-AD5A-C692C03AEB7F}">
      <dgm:prSet phldrT="[Text]"/>
      <dgm:spPr/>
      <dgm:t>
        <a:bodyPr/>
        <a:lstStyle/>
        <a:p>
          <a:r>
            <a:rPr lang="en-GB" dirty="0"/>
            <a:t>DD Housing</a:t>
          </a:r>
        </a:p>
      </dgm:t>
    </dgm:pt>
    <dgm:pt modelId="{70E2404F-CDF5-4432-9C68-E99903A9ECF4}" type="parTrans" cxnId="{3A96AC3E-6ADC-48A5-B3C9-93AC77B1FC1D}">
      <dgm:prSet/>
      <dgm:spPr/>
      <dgm:t>
        <a:bodyPr/>
        <a:lstStyle/>
        <a:p>
          <a:endParaRPr lang="en-GB"/>
        </a:p>
      </dgm:t>
    </dgm:pt>
    <dgm:pt modelId="{45681EA4-6753-4FE1-BDDF-FABBAB559AB7}" type="sibTrans" cxnId="{3A96AC3E-6ADC-48A5-B3C9-93AC77B1FC1D}">
      <dgm:prSet/>
      <dgm:spPr/>
      <dgm:t>
        <a:bodyPr/>
        <a:lstStyle/>
        <a:p>
          <a:endParaRPr lang="en-GB"/>
        </a:p>
      </dgm:t>
    </dgm:pt>
    <dgm:pt modelId="{BBA5CE20-8016-4B87-A03A-C605528472B9}">
      <dgm:prSet phldrT="[Text]"/>
      <dgm:spPr/>
      <dgm:t>
        <a:bodyPr/>
        <a:lstStyle/>
        <a:p>
          <a:r>
            <a:rPr lang="en-GB" dirty="0"/>
            <a:t>Director Economic Growth and Property</a:t>
          </a:r>
        </a:p>
      </dgm:t>
    </dgm:pt>
    <dgm:pt modelId="{70A07BF3-C22E-4F6B-ADED-3971B0BE0B26}" type="parTrans" cxnId="{06828A58-E258-4BFF-A396-5CF7B00C8333}">
      <dgm:prSet/>
      <dgm:spPr/>
      <dgm:t>
        <a:bodyPr/>
        <a:lstStyle/>
        <a:p>
          <a:endParaRPr lang="en-GB"/>
        </a:p>
      </dgm:t>
    </dgm:pt>
    <dgm:pt modelId="{06C1FD13-7BD6-46C3-9DC3-A4AE4B68C92D}" type="sibTrans" cxnId="{06828A58-E258-4BFF-A396-5CF7B00C8333}">
      <dgm:prSet/>
      <dgm:spPr/>
      <dgm:t>
        <a:bodyPr/>
        <a:lstStyle/>
        <a:p>
          <a:endParaRPr lang="en-GB"/>
        </a:p>
      </dgm:t>
    </dgm:pt>
    <dgm:pt modelId="{F5FF036E-7091-4A8B-A9A2-B63EF4096CA4}">
      <dgm:prSet/>
      <dgm:spPr/>
      <dgm:t>
        <a:bodyPr/>
        <a:lstStyle/>
        <a:p>
          <a:r>
            <a:rPr lang="en-GB" dirty="0"/>
            <a:t>Director Adults Social Care</a:t>
          </a:r>
        </a:p>
      </dgm:t>
    </dgm:pt>
    <dgm:pt modelId="{8CB958BB-6DA8-44A7-B9DC-C43F0FE72776}" type="parTrans" cxnId="{2A9979D8-1E79-43AD-9A60-4BB33516A2FA}">
      <dgm:prSet/>
      <dgm:spPr/>
      <dgm:t>
        <a:bodyPr/>
        <a:lstStyle/>
        <a:p>
          <a:endParaRPr lang="en-GB"/>
        </a:p>
      </dgm:t>
    </dgm:pt>
    <dgm:pt modelId="{9E1914CD-6213-43FE-8421-F5822CAA9C83}" type="sibTrans" cxnId="{2A9979D8-1E79-43AD-9A60-4BB33516A2FA}">
      <dgm:prSet/>
      <dgm:spPr/>
      <dgm:t>
        <a:bodyPr/>
        <a:lstStyle/>
        <a:p>
          <a:endParaRPr lang="en-GB"/>
        </a:p>
      </dgm:t>
    </dgm:pt>
    <dgm:pt modelId="{ADF63E86-5A17-4C3A-AEE3-205521271D14}">
      <dgm:prSet/>
      <dgm:spPr/>
      <dgm:t>
        <a:bodyPr/>
        <a:lstStyle/>
        <a:p>
          <a:r>
            <a:rPr lang="en-GB" dirty="0"/>
            <a:t>Director Public Health</a:t>
          </a:r>
        </a:p>
      </dgm:t>
    </dgm:pt>
    <dgm:pt modelId="{41128E14-6BCB-4F45-B4D4-3186EC581280}" type="parTrans" cxnId="{6F433EA5-004B-4507-B1B1-022E85CF1F39}">
      <dgm:prSet/>
      <dgm:spPr/>
      <dgm:t>
        <a:bodyPr/>
        <a:lstStyle/>
        <a:p>
          <a:endParaRPr lang="en-GB"/>
        </a:p>
      </dgm:t>
    </dgm:pt>
    <dgm:pt modelId="{DC3F3BBA-A187-449A-B88B-B8E543706B1A}" type="sibTrans" cxnId="{6F433EA5-004B-4507-B1B1-022E85CF1F39}">
      <dgm:prSet/>
      <dgm:spPr/>
      <dgm:t>
        <a:bodyPr/>
        <a:lstStyle/>
        <a:p>
          <a:endParaRPr lang="en-GB"/>
        </a:p>
      </dgm:t>
    </dgm:pt>
    <dgm:pt modelId="{A2CBF84F-3FF3-4CB5-BE7A-E4E8D2271D40}">
      <dgm:prSet/>
      <dgm:spPr>
        <a:solidFill>
          <a:schemeClr val="accent1"/>
        </a:solidFill>
      </dgm:spPr>
      <dgm:t>
        <a:bodyPr/>
        <a:lstStyle/>
        <a:p>
          <a:r>
            <a:rPr lang="en-GB" dirty="0"/>
            <a:t> Director Community Safety</a:t>
          </a:r>
        </a:p>
      </dgm:t>
    </dgm:pt>
    <dgm:pt modelId="{01481401-37B1-42BC-A57C-430CD38070A6}" type="parTrans" cxnId="{A35ED344-1873-4C12-B00C-4EA703170DD5}">
      <dgm:prSet/>
      <dgm:spPr/>
      <dgm:t>
        <a:bodyPr/>
        <a:lstStyle/>
        <a:p>
          <a:endParaRPr lang="en-GB"/>
        </a:p>
      </dgm:t>
    </dgm:pt>
    <dgm:pt modelId="{39045D53-64BC-4DF6-9239-814A7B77BDD6}" type="sibTrans" cxnId="{A35ED344-1873-4C12-B00C-4EA703170DD5}">
      <dgm:prSet/>
      <dgm:spPr/>
      <dgm:t>
        <a:bodyPr/>
        <a:lstStyle/>
        <a:p>
          <a:endParaRPr lang="en-GB"/>
        </a:p>
      </dgm:t>
    </dgm:pt>
    <dgm:pt modelId="{CFA6A48D-03EF-41F8-B63C-7C5A06988188}">
      <dgm:prSet phldrT="[Text]"/>
      <dgm:spPr/>
      <dgm:t>
        <a:bodyPr/>
        <a:lstStyle/>
        <a:p>
          <a:r>
            <a:rPr lang="en-GB" dirty="0"/>
            <a:t>Director Children Social Care</a:t>
          </a:r>
        </a:p>
      </dgm:t>
    </dgm:pt>
    <dgm:pt modelId="{45483B99-4683-4DC9-A119-0A0BED0A5D6E}" type="parTrans" cxnId="{E011FD77-DE72-4C08-B8D6-5FE6400E601B}">
      <dgm:prSet/>
      <dgm:spPr/>
      <dgm:t>
        <a:bodyPr/>
        <a:lstStyle/>
        <a:p>
          <a:endParaRPr lang="en-GB"/>
        </a:p>
      </dgm:t>
    </dgm:pt>
    <dgm:pt modelId="{32FE8DA5-7C2F-4236-9404-129EF45FEE95}" type="sibTrans" cxnId="{E011FD77-DE72-4C08-B8D6-5FE6400E601B}">
      <dgm:prSet/>
      <dgm:spPr/>
      <dgm:t>
        <a:bodyPr/>
        <a:lstStyle/>
        <a:p>
          <a:endParaRPr lang="en-GB"/>
        </a:p>
      </dgm:t>
    </dgm:pt>
    <dgm:pt modelId="{D40E6DCA-783E-476D-B1FA-E228558C4714}">
      <dgm:prSet phldrT="[Text]"/>
      <dgm:spPr/>
      <dgm:t>
        <a:bodyPr/>
        <a:lstStyle/>
        <a:p>
          <a:r>
            <a:rPr lang="en-GB" dirty="0"/>
            <a:t>Director Education</a:t>
          </a:r>
        </a:p>
      </dgm:t>
    </dgm:pt>
    <dgm:pt modelId="{76CACD33-BC81-4857-9FC6-E9E9C7712E07}" type="parTrans" cxnId="{73C83EC7-2217-410D-9663-2681BC90ECEA}">
      <dgm:prSet/>
      <dgm:spPr/>
      <dgm:t>
        <a:bodyPr/>
        <a:lstStyle/>
        <a:p>
          <a:endParaRPr lang="en-GB"/>
        </a:p>
      </dgm:t>
    </dgm:pt>
    <dgm:pt modelId="{A02D45B5-A190-47D6-A36D-55BDD3502BF8}" type="sibTrans" cxnId="{73C83EC7-2217-410D-9663-2681BC90ECEA}">
      <dgm:prSet/>
      <dgm:spPr/>
      <dgm:t>
        <a:bodyPr/>
        <a:lstStyle/>
        <a:p>
          <a:endParaRPr lang="en-GB"/>
        </a:p>
      </dgm:t>
    </dgm:pt>
    <dgm:pt modelId="{70D5727C-3280-413F-A320-217ED51820C1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Director Youth and Commissioning</a:t>
          </a:r>
        </a:p>
      </dgm:t>
    </dgm:pt>
    <dgm:pt modelId="{46BE822E-633C-4924-A730-2A1394A55F2D}" type="parTrans" cxnId="{E802DDD1-5641-4EAB-B297-DF99324B5718}">
      <dgm:prSet/>
      <dgm:spPr/>
      <dgm:t>
        <a:bodyPr/>
        <a:lstStyle/>
        <a:p>
          <a:endParaRPr lang="en-GB"/>
        </a:p>
      </dgm:t>
    </dgm:pt>
    <dgm:pt modelId="{702B9628-A151-4C69-8115-7B0EA134A318}" type="sibTrans" cxnId="{E802DDD1-5641-4EAB-B297-DF99324B5718}">
      <dgm:prSet/>
      <dgm:spPr/>
      <dgm:t>
        <a:bodyPr/>
        <a:lstStyle/>
        <a:p>
          <a:endParaRPr lang="en-GB"/>
        </a:p>
      </dgm:t>
    </dgm:pt>
    <dgm:pt modelId="{59924E94-A35C-44CF-B969-4944BBCA29DD}">
      <dgm:prSet/>
      <dgm:spPr>
        <a:solidFill>
          <a:schemeClr val="accent1"/>
        </a:solidFill>
      </dgm:spPr>
      <dgm:t>
        <a:bodyPr/>
        <a:lstStyle/>
        <a:p>
          <a:r>
            <a:rPr lang="en-GB" dirty="0"/>
            <a:t>Director Integrated Commissioning and Health</a:t>
          </a:r>
        </a:p>
      </dgm:t>
    </dgm:pt>
    <dgm:pt modelId="{02142857-3A0B-481F-9CED-5F0810A4D33F}" type="parTrans" cxnId="{17AFB609-75C9-48AB-B9F9-ED205F1F33FA}">
      <dgm:prSet/>
      <dgm:spPr/>
      <dgm:t>
        <a:bodyPr/>
        <a:lstStyle/>
        <a:p>
          <a:endParaRPr lang="en-GB"/>
        </a:p>
      </dgm:t>
    </dgm:pt>
    <dgm:pt modelId="{5D48DB31-B50A-42E4-8425-9BF8CB2C7FB4}" type="sibTrans" cxnId="{17AFB609-75C9-48AB-B9F9-ED205F1F33FA}">
      <dgm:prSet/>
      <dgm:spPr/>
      <dgm:t>
        <a:bodyPr/>
        <a:lstStyle/>
        <a:p>
          <a:endParaRPr lang="en-GB"/>
        </a:p>
      </dgm:t>
    </dgm:pt>
    <dgm:pt modelId="{54F8A05A-9976-4634-8932-13AB7DB3EC4A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/>
            <a:t>Director Public Realm</a:t>
          </a:r>
        </a:p>
      </dgm:t>
    </dgm:pt>
    <dgm:pt modelId="{541C79AD-9A19-4470-9F5E-ACD22BC5CB06}" type="parTrans" cxnId="{EDCDB770-4383-4F86-B232-977F258C07A1}">
      <dgm:prSet/>
      <dgm:spPr/>
      <dgm:t>
        <a:bodyPr/>
        <a:lstStyle/>
        <a:p>
          <a:endParaRPr lang="en-GB"/>
        </a:p>
      </dgm:t>
    </dgm:pt>
    <dgm:pt modelId="{1EF51BB4-9DA7-4826-95CF-13963CDF0C5D}" type="sibTrans" cxnId="{EDCDB770-4383-4F86-B232-977F258C07A1}">
      <dgm:prSet/>
      <dgm:spPr/>
      <dgm:t>
        <a:bodyPr/>
        <a:lstStyle/>
        <a:p>
          <a:endParaRPr lang="en-GB"/>
        </a:p>
      </dgm:t>
    </dgm:pt>
    <dgm:pt modelId="{470B9999-84C2-4759-B933-F35BCC3C44E3}">
      <dgm:prSet/>
      <dgm:spPr>
        <a:solidFill>
          <a:schemeClr val="accent1"/>
        </a:solidFill>
      </dgm:spPr>
      <dgm:t>
        <a:bodyPr/>
        <a:lstStyle/>
        <a:p>
          <a:r>
            <a:rPr lang="en-GB" dirty="0"/>
            <a:t>Corporate Director of Resources(S151) and Governance </a:t>
          </a:r>
        </a:p>
      </dgm:t>
    </dgm:pt>
    <dgm:pt modelId="{C8E54689-406A-4CC8-89F4-B29072ADE443}" type="parTrans" cxnId="{3EC4F50B-3653-4DC2-B1E0-F9383E427E7E}">
      <dgm:prSet/>
      <dgm:spPr/>
      <dgm:t>
        <a:bodyPr/>
        <a:lstStyle/>
        <a:p>
          <a:endParaRPr lang="en-GB"/>
        </a:p>
      </dgm:t>
    </dgm:pt>
    <dgm:pt modelId="{3D86E94D-D9B4-4C0D-9381-44A5645A2C92}" type="sibTrans" cxnId="{3EC4F50B-3653-4DC2-B1E0-F9383E427E7E}">
      <dgm:prSet/>
      <dgm:spPr/>
      <dgm:t>
        <a:bodyPr/>
        <a:lstStyle/>
        <a:p>
          <a:endParaRPr lang="en-GB"/>
        </a:p>
      </dgm:t>
    </dgm:pt>
    <dgm:pt modelId="{0CEC93F0-7911-4826-874F-E9E8D0AEE762}">
      <dgm:prSet/>
      <dgm:spPr/>
      <dgm:t>
        <a:bodyPr/>
        <a:lstStyle/>
        <a:p>
          <a:r>
            <a:rPr lang="en-GB" dirty="0"/>
            <a:t>Director Communications and Marketing</a:t>
          </a:r>
        </a:p>
      </dgm:t>
    </dgm:pt>
    <dgm:pt modelId="{D098B890-D694-49B2-91D9-0E9B37BAD15B}" type="parTrans" cxnId="{EE1294A0-3B0A-407E-80C4-07ACDFA69578}">
      <dgm:prSet/>
      <dgm:spPr/>
      <dgm:t>
        <a:bodyPr/>
        <a:lstStyle/>
        <a:p>
          <a:endParaRPr lang="en-GB"/>
        </a:p>
      </dgm:t>
    </dgm:pt>
    <dgm:pt modelId="{4BEF8872-C9A9-42F5-B63E-4F6DD2C644B2}" type="sibTrans" cxnId="{EE1294A0-3B0A-407E-80C4-07ACDFA69578}">
      <dgm:prSet/>
      <dgm:spPr/>
      <dgm:t>
        <a:bodyPr/>
        <a:lstStyle/>
        <a:p>
          <a:endParaRPr lang="en-GB"/>
        </a:p>
      </dgm:t>
    </dgm:pt>
    <dgm:pt modelId="{614D464A-D4AD-43B7-BD7B-B29E5C3F770B}">
      <dgm:prSet/>
      <dgm:spPr/>
      <dgm:t>
        <a:bodyPr/>
        <a:lstStyle/>
        <a:p>
          <a:r>
            <a:rPr lang="en-GB" dirty="0"/>
            <a:t>Director Finance (Deputy S151)</a:t>
          </a:r>
        </a:p>
      </dgm:t>
    </dgm:pt>
    <dgm:pt modelId="{264BFFC7-8218-4598-AF25-82413FBA110B}" type="parTrans" cxnId="{4510A69E-0197-4CF3-849D-7E90E31D20C4}">
      <dgm:prSet/>
      <dgm:spPr/>
      <dgm:t>
        <a:bodyPr/>
        <a:lstStyle/>
        <a:p>
          <a:endParaRPr lang="en-GB"/>
        </a:p>
      </dgm:t>
    </dgm:pt>
    <dgm:pt modelId="{78D6C66A-0EA8-4852-84D6-70FF00259D17}" type="sibTrans" cxnId="{4510A69E-0197-4CF3-849D-7E90E31D20C4}">
      <dgm:prSet/>
      <dgm:spPr/>
      <dgm:t>
        <a:bodyPr/>
        <a:lstStyle/>
        <a:p>
          <a:endParaRPr lang="en-GB"/>
        </a:p>
      </dgm:t>
    </dgm:pt>
    <dgm:pt modelId="{D5182CDD-3B57-4864-9451-BF38C100DC53}">
      <dgm:prSet/>
      <dgm:spPr/>
      <dgm:t>
        <a:bodyPr/>
        <a:lstStyle/>
        <a:p>
          <a:r>
            <a:rPr lang="en-GB" dirty="0"/>
            <a:t>Director Workforce, OD &amp; Business Support</a:t>
          </a:r>
        </a:p>
      </dgm:t>
    </dgm:pt>
    <dgm:pt modelId="{1EF7607A-A452-4DAF-9A0B-6846CCDF110A}" type="parTrans" cxnId="{78E1148F-E556-4245-A8AC-BD9D9E18ED0E}">
      <dgm:prSet/>
      <dgm:spPr/>
      <dgm:t>
        <a:bodyPr/>
        <a:lstStyle/>
        <a:p>
          <a:endParaRPr lang="en-GB"/>
        </a:p>
      </dgm:t>
    </dgm:pt>
    <dgm:pt modelId="{26465B0B-7420-4EAF-A23B-584B1622AA23}" type="sibTrans" cxnId="{78E1148F-E556-4245-A8AC-BD9D9E18ED0E}">
      <dgm:prSet/>
      <dgm:spPr/>
      <dgm:t>
        <a:bodyPr/>
        <a:lstStyle/>
        <a:p>
          <a:endParaRPr lang="en-GB"/>
        </a:p>
      </dgm:t>
    </dgm:pt>
    <dgm:pt modelId="{90B05248-F902-47E7-BCBB-106131A2AC43}">
      <dgm:prSet/>
      <dgm:spPr/>
      <dgm:t>
        <a:bodyPr/>
        <a:lstStyle/>
        <a:p>
          <a:r>
            <a:rPr lang="en-GB" dirty="0"/>
            <a:t>Director of Customer Services</a:t>
          </a:r>
        </a:p>
      </dgm:t>
    </dgm:pt>
    <dgm:pt modelId="{D52BA140-AF44-4008-AA4D-0B6939388F6A}" type="parTrans" cxnId="{97CA595C-4E83-4CA5-9D24-1F349897E671}">
      <dgm:prSet/>
      <dgm:spPr/>
      <dgm:t>
        <a:bodyPr/>
        <a:lstStyle/>
        <a:p>
          <a:endParaRPr lang="en-GB"/>
        </a:p>
      </dgm:t>
    </dgm:pt>
    <dgm:pt modelId="{E92062CF-398C-42B2-830E-5CF5FE9BF538}" type="sibTrans" cxnId="{97CA595C-4E83-4CA5-9D24-1F349897E671}">
      <dgm:prSet/>
      <dgm:spPr/>
      <dgm:t>
        <a:bodyPr/>
        <a:lstStyle/>
        <a:p>
          <a:endParaRPr lang="en-GB"/>
        </a:p>
      </dgm:t>
    </dgm:pt>
    <dgm:pt modelId="{0A6CA980-A572-4A2E-9E8E-95336EB64A4C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Director ICT</a:t>
          </a:r>
        </a:p>
      </dgm:t>
    </dgm:pt>
    <dgm:pt modelId="{B69A4D4B-9319-4FC7-90EA-6ABF921A6405}" type="parTrans" cxnId="{06F1D624-0027-4A03-B50F-1EEE06DFE1EE}">
      <dgm:prSet/>
      <dgm:spPr/>
      <dgm:t>
        <a:bodyPr/>
        <a:lstStyle/>
        <a:p>
          <a:endParaRPr lang="en-GB"/>
        </a:p>
      </dgm:t>
    </dgm:pt>
    <dgm:pt modelId="{B7BD63BC-18D7-426F-BEBE-CBF82D392FF1}" type="sibTrans" cxnId="{06F1D624-0027-4A03-B50F-1EEE06DFE1EE}">
      <dgm:prSet/>
      <dgm:spPr/>
      <dgm:t>
        <a:bodyPr/>
        <a:lstStyle/>
        <a:p>
          <a:endParaRPr lang="en-GB"/>
        </a:p>
      </dgm:t>
    </dgm:pt>
    <dgm:pt modelId="{94A30DC9-658B-4467-8B3B-B791649BEBF9}">
      <dgm:prSet/>
      <dgm:spPr/>
      <dgm:t>
        <a:bodyPr/>
        <a:lstStyle/>
        <a:p>
          <a:r>
            <a:rPr lang="en-GB" dirty="0"/>
            <a:t>Director Legal (Monitoring Officer)l</a:t>
          </a:r>
          <a:endParaRPr lang="en-GB" dirty="0">
            <a:solidFill>
              <a:srgbClr val="FFFF00"/>
            </a:solidFill>
          </a:endParaRPr>
        </a:p>
      </dgm:t>
    </dgm:pt>
    <dgm:pt modelId="{6F18C5E3-4A6F-44B5-9BAF-37A80D4E4A59}" type="parTrans" cxnId="{B201FBF4-AA49-4D3E-A135-4C2542DB8291}">
      <dgm:prSet/>
      <dgm:spPr/>
      <dgm:t>
        <a:bodyPr/>
        <a:lstStyle/>
        <a:p>
          <a:endParaRPr lang="en-GB"/>
        </a:p>
      </dgm:t>
    </dgm:pt>
    <dgm:pt modelId="{EAECA543-1248-4869-BEE6-5BD164141695}" type="sibTrans" cxnId="{B201FBF4-AA49-4D3E-A135-4C2542DB8291}">
      <dgm:prSet/>
      <dgm:spPr/>
      <dgm:t>
        <a:bodyPr/>
        <a:lstStyle/>
        <a:p>
          <a:endParaRPr lang="en-GB"/>
        </a:p>
      </dgm:t>
    </dgm:pt>
    <dgm:pt modelId="{94ED3310-B255-420D-8A59-D7D4A206F128}">
      <dgm:prSet/>
      <dgm:spPr/>
      <dgm:t>
        <a:bodyPr/>
        <a:lstStyle/>
        <a:p>
          <a:r>
            <a:rPr lang="en-GB" dirty="0"/>
            <a:t>Mayor’s Office</a:t>
          </a:r>
        </a:p>
      </dgm:t>
    </dgm:pt>
    <dgm:pt modelId="{94EF4697-0F39-4260-8EE5-19E3370CD2BB}" type="parTrans" cxnId="{C0ACC869-4E55-44C4-A1AB-1E82EF798098}">
      <dgm:prSet/>
      <dgm:spPr/>
      <dgm:t>
        <a:bodyPr/>
        <a:lstStyle/>
        <a:p>
          <a:endParaRPr lang="en-GB"/>
        </a:p>
      </dgm:t>
    </dgm:pt>
    <dgm:pt modelId="{583487AE-AC63-4025-BE13-D328D18475B8}" type="sibTrans" cxnId="{C0ACC869-4E55-44C4-A1AB-1E82EF798098}">
      <dgm:prSet/>
      <dgm:spPr/>
      <dgm:t>
        <a:bodyPr/>
        <a:lstStyle/>
        <a:p>
          <a:endParaRPr lang="en-GB"/>
        </a:p>
      </dgm:t>
    </dgm:pt>
    <dgm:pt modelId="{4540B162-467F-40AB-85A1-F3E67E07A1B3}">
      <dgm:prSet phldrT="[Text]"/>
      <dgm:spPr/>
      <dgm:t>
        <a:bodyPr/>
        <a:lstStyle/>
        <a:p>
          <a:r>
            <a:rPr lang="en-GB" dirty="0"/>
            <a:t>Director Sports, Leisure and Culture </a:t>
          </a:r>
        </a:p>
      </dgm:t>
    </dgm:pt>
    <dgm:pt modelId="{4D07B6B3-CB2E-4936-A1C8-F062B5434005}" type="parTrans" cxnId="{5509E70E-7685-4235-BAF7-04AAE528E463}">
      <dgm:prSet/>
      <dgm:spPr/>
      <dgm:t>
        <a:bodyPr/>
        <a:lstStyle/>
        <a:p>
          <a:endParaRPr lang="en-GB"/>
        </a:p>
      </dgm:t>
    </dgm:pt>
    <dgm:pt modelId="{051F2C64-90D8-4F48-81AD-AA4D0E30CE16}" type="sibTrans" cxnId="{5509E70E-7685-4235-BAF7-04AAE528E463}">
      <dgm:prSet/>
      <dgm:spPr/>
      <dgm:t>
        <a:bodyPr/>
        <a:lstStyle/>
        <a:p>
          <a:endParaRPr lang="en-GB"/>
        </a:p>
      </dgm:t>
    </dgm:pt>
    <dgm:pt modelId="{87BABE14-0518-45D5-82EB-2E14DDDFE97C}">
      <dgm:prSet/>
      <dgm:spPr/>
      <dgm:t>
        <a:bodyPr/>
        <a:lstStyle/>
        <a:p>
          <a:r>
            <a:rPr lang="en-GB" dirty="0"/>
            <a:t>Director Strategy, Improvement and Transformation</a:t>
          </a:r>
        </a:p>
      </dgm:t>
    </dgm:pt>
    <dgm:pt modelId="{70563FD3-8363-43DA-9214-E34EFC35A8E8}" type="sibTrans" cxnId="{27ADD177-3248-408B-86BF-6B1DCC8D8B31}">
      <dgm:prSet/>
      <dgm:spPr/>
      <dgm:t>
        <a:bodyPr/>
        <a:lstStyle/>
        <a:p>
          <a:endParaRPr lang="en-GB"/>
        </a:p>
      </dgm:t>
    </dgm:pt>
    <dgm:pt modelId="{FC9A0BCB-1693-415B-9127-AE6554E18F9A}" type="parTrans" cxnId="{27ADD177-3248-408B-86BF-6B1DCC8D8B31}">
      <dgm:prSet/>
      <dgm:spPr/>
      <dgm:t>
        <a:bodyPr/>
        <a:lstStyle/>
        <a:p>
          <a:endParaRPr lang="en-GB"/>
        </a:p>
      </dgm:t>
    </dgm:pt>
    <dgm:pt modelId="{AABDBD39-9B5D-4DDB-8C8B-2638A5582CFA}" type="pres">
      <dgm:prSet presAssocID="{A2B47D89-9B53-4088-B3AB-94ACE9D055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0F0DBD-3662-4CF8-9DD1-8013DC394D7D}" type="pres">
      <dgm:prSet presAssocID="{DF4721AD-1973-4659-B327-651DDB4FF476}" presName="hierRoot1" presStyleCnt="0">
        <dgm:presLayoutVars>
          <dgm:hierBranch val="init"/>
        </dgm:presLayoutVars>
      </dgm:prSet>
      <dgm:spPr/>
    </dgm:pt>
    <dgm:pt modelId="{90537515-92C2-4A8D-80AC-C61AE11E0AF1}" type="pres">
      <dgm:prSet presAssocID="{DF4721AD-1973-4659-B327-651DDB4FF476}" presName="rootComposite1" presStyleCnt="0"/>
      <dgm:spPr/>
    </dgm:pt>
    <dgm:pt modelId="{30A8DAC1-3213-4753-A85D-4A9B001C382F}" type="pres">
      <dgm:prSet presAssocID="{DF4721AD-1973-4659-B327-651DDB4FF476}" presName="rootText1" presStyleLbl="node0" presStyleIdx="0" presStyleCnt="2" custScaleX="355023" custScaleY="136803">
        <dgm:presLayoutVars>
          <dgm:chPref val="3"/>
        </dgm:presLayoutVars>
      </dgm:prSet>
      <dgm:spPr/>
    </dgm:pt>
    <dgm:pt modelId="{CD8160A3-C8F0-436A-9775-9B6015DE0145}" type="pres">
      <dgm:prSet presAssocID="{DF4721AD-1973-4659-B327-651DDB4FF476}" presName="rootConnector1" presStyleLbl="node1" presStyleIdx="0" presStyleCnt="0"/>
      <dgm:spPr/>
    </dgm:pt>
    <dgm:pt modelId="{CDA141C8-D78B-4292-B9FC-C7FBFE8A17D5}" type="pres">
      <dgm:prSet presAssocID="{DF4721AD-1973-4659-B327-651DDB4FF476}" presName="hierChild2" presStyleCnt="0"/>
      <dgm:spPr/>
    </dgm:pt>
    <dgm:pt modelId="{3A8811F5-617B-44BF-9F9C-C78F696AFD49}" type="pres">
      <dgm:prSet presAssocID="{4B46CBC6-2217-4EAD-BB43-7AEF58986787}" presName="Name37" presStyleLbl="parChTrans1D2" presStyleIdx="0" presStyleCnt="7"/>
      <dgm:spPr/>
    </dgm:pt>
    <dgm:pt modelId="{19AB4C3C-7883-40F8-9C68-4FA93411DD2D}" type="pres">
      <dgm:prSet presAssocID="{DE29F598-D331-4431-9FC2-1F49B964A546}" presName="hierRoot2" presStyleCnt="0">
        <dgm:presLayoutVars>
          <dgm:hierBranch val="init"/>
        </dgm:presLayoutVars>
      </dgm:prSet>
      <dgm:spPr/>
    </dgm:pt>
    <dgm:pt modelId="{03D06C5F-3340-4558-8D34-FE0D80318AC6}" type="pres">
      <dgm:prSet presAssocID="{DE29F598-D331-4431-9FC2-1F49B964A546}" presName="rootComposite" presStyleCnt="0"/>
      <dgm:spPr/>
    </dgm:pt>
    <dgm:pt modelId="{663D1278-A252-4ADD-9053-581D0259D907}" type="pres">
      <dgm:prSet presAssocID="{DE29F598-D331-4431-9FC2-1F49B964A546}" presName="rootText" presStyleLbl="node2" presStyleIdx="0" presStyleCnt="7" custScaleY="219207">
        <dgm:presLayoutVars>
          <dgm:chPref val="3"/>
        </dgm:presLayoutVars>
      </dgm:prSet>
      <dgm:spPr/>
    </dgm:pt>
    <dgm:pt modelId="{07033EF0-B968-4C36-AE67-295FFBEA2324}" type="pres">
      <dgm:prSet presAssocID="{DE29F598-D331-4431-9FC2-1F49B964A546}" presName="rootConnector" presStyleLbl="node2" presStyleIdx="0" presStyleCnt="7"/>
      <dgm:spPr/>
    </dgm:pt>
    <dgm:pt modelId="{B4FE2ABF-DBC8-49FE-A0D7-E324B395153A}" type="pres">
      <dgm:prSet presAssocID="{DE29F598-D331-4431-9FC2-1F49B964A546}" presName="hierChild4" presStyleCnt="0"/>
      <dgm:spPr/>
    </dgm:pt>
    <dgm:pt modelId="{47A39901-F251-4E35-9B6F-20850A2EC96D}" type="pres">
      <dgm:prSet presAssocID="{45483B99-4683-4DC9-A119-0A0BED0A5D6E}" presName="Name37" presStyleLbl="parChTrans1D3" presStyleIdx="0" presStyleCnt="16"/>
      <dgm:spPr/>
    </dgm:pt>
    <dgm:pt modelId="{1A859AF8-0CED-4727-A156-19BE57948DEB}" type="pres">
      <dgm:prSet presAssocID="{CFA6A48D-03EF-41F8-B63C-7C5A06988188}" presName="hierRoot2" presStyleCnt="0">
        <dgm:presLayoutVars>
          <dgm:hierBranch val="init"/>
        </dgm:presLayoutVars>
      </dgm:prSet>
      <dgm:spPr/>
    </dgm:pt>
    <dgm:pt modelId="{46D1EAE1-32A1-4C30-9AF6-F062087A28C9}" type="pres">
      <dgm:prSet presAssocID="{CFA6A48D-03EF-41F8-B63C-7C5A06988188}" presName="rootComposite" presStyleCnt="0"/>
      <dgm:spPr/>
    </dgm:pt>
    <dgm:pt modelId="{E503498B-99AA-4600-A199-AEA1850F157F}" type="pres">
      <dgm:prSet presAssocID="{CFA6A48D-03EF-41F8-B63C-7C5A06988188}" presName="rootText" presStyleLbl="node3" presStyleIdx="0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DC1A9853-4732-455C-9D4E-D59AE134C69F}" type="pres">
      <dgm:prSet presAssocID="{CFA6A48D-03EF-41F8-B63C-7C5A06988188}" presName="rootConnector" presStyleLbl="node3" presStyleIdx="0" presStyleCnt="16"/>
      <dgm:spPr/>
    </dgm:pt>
    <dgm:pt modelId="{5CFAA5E7-1C6D-4286-925D-989F31751E2C}" type="pres">
      <dgm:prSet presAssocID="{CFA6A48D-03EF-41F8-B63C-7C5A06988188}" presName="hierChild4" presStyleCnt="0"/>
      <dgm:spPr/>
    </dgm:pt>
    <dgm:pt modelId="{3F5D9D11-0073-40D7-8B6C-B0BAEA046118}" type="pres">
      <dgm:prSet presAssocID="{CFA6A48D-03EF-41F8-B63C-7C5A06988188}" presName="hierChild5" presStyleCnt="0"/>
      <dgm:spPr/>
    </dgm:pt>
    <dgm:pt modelId="{C96C206C-7828-4843-A3FC-F4E925BD2D01}" type="pres">
      <dgm:prSet presAssocID="{76CACD33-BC81-4857-9FC6-E9E9C7712E07}" presName="Name37" presStyleLbl="parChTrans1D3" presStyleIdx="1" presStyleCnt="16"/>
      <dgm:spPr/>
    </dgm:pt>
    <dgm:pt modelId="{9734AB2A-4EB8-4848-9C11-D0D5EAC3EB35}" type="pres">
      <dgm:prSet presAssocID="{D40E6DCA-783E-476D-B1FA-E228558C4714}" presName="hierRoot2" presStyleCnt="0">
        <dgm:presLayoutVars>
          <dgm:hierBranch val="init"/>
        </dgm:presLayoutVars>
      </dgm:prSet>
      <dgm:spPr/>
    </dgm:pt>
    <dgm:pt modelId="{58C4A420-6551-424B-A385-F62EBBB9E984}" type="pres">
      <dgm:prSet presAssocID="{D40E6DCA-783E-476D-B1FA-E228558C4714}" presName="rootComposite" presStyleCnt="0"/>
      <dgm:spPr/>
    </dgm:pt>
    <dgm:pt modelId="{924C17C2-B0EE-481E-A896-2E7E764FF3A9}" type="pres">
      <dgm:prSet presAssocID="{D40E6DCA-783E-476D-B1FA-E228558C4714}" presName="rootText" presStyleLbl="node3" presStyleIdx="1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A5AC228E-8129-495A-A774-E04E0B7A7DEC}" type="pres">
      <dgm:prSet presAssocID="{D40E6DCA-783E-476D-B1FA-E228558C4714}" presName="rootConnector" presStyleLbl="node3" presStyleIdx="1" presStyleCnt="16"/>
      <dgm:spPr/>
    </dgm:pt>
    <dgm:pt modelId="{5711BB70-2882-45E3-A98E-1CC0724D5FA0}" type="pres">
      <dgm:prSet presAssocID="{D40E6DCA-783E-476D-B1FA-E228558C4714}" presName="hierChild4" presStyleCnt="0"/>
      <dgm:spPr/>
    </dgm:pt>
    <dgm:pt modelId="{76839E4E-C01E-4C7B-B77B-257DD11BFA9E}" type="pres">
      <dgm:prSet presAssocID="{D40E6DCA-783E-476D-B1FA-E228558C4714}" presName="hierChild5" presStyleCnt="0"/>
      <dgm:spPr/>
    </dgm:pt>
    <dgm:pt modelId="{26C5E45F-874D-48B6-8272-38D414079993}" type="pres">
      <dgm:prSet presAssocID="{46BE822E-633C-4924-A730-2A1394A55F2D}" presName="Name37" presStyleLbl="parChTrans1D3" presStyleIdx="2" presStyleCnt="16"/>
      <dgm:spPr/>
    </dgm:pt>
    <dgm:pt modelId="{ED172CE1-E3C9-4ECF-BB2B-4A5085AF918C}" type="pres">
      <dgm:prSet presAssocID="{70D5727C-3280-413F-A320-217ED51820C1}" presName="hierRoot2" presStyleCnt="0">
        <dgm:presLayoutVars>
          <dgm:hierBranch val="init"/>
        </dgm:presLayoutVars>
      </dgm:prSet>
      <dgm:spPr/>
    </dgm:pt>
    <dgm:pt modelId="{57DFA44E-3D29-4C49-B8A5-42D0CFE32B3F}" type="pres">
      <dgm:prSet presAssocID="{70D5727C-3280-413F-A320-217ED51820C1}" presName="rootComposite" presStyleCnt="0"/>
      <dgm:spPr/>
    </dgm:pt>
    <dgm:pt modelId="{CC8949EC-B11F-47E9-8804-81621B89EC40}" type="pres">
      <dgm:prSet presAssocID="{70D5727C-3280-413F-A320-217ED51820C1}" presName="rootText" presStyleLbl="node3" presStyleIdx="2" presStyleCnt="16" custLinFactY="34219" custLinFactNeighborX="-775" custLinFactNeighborY="100000">
        <dgm:presLayoutVars>
          <dgm:chPref val="3"/>
        </dgm:presLayoutVars>
      </dgm:prSet>
      <dgm:spPr>
        <a:prstGeom prst="roundRect">
          <a:avLst/>
        </a:prstGeom>
      </dgm:spPr>
    </dgm:pt>
    <dgm:pt modelId="{1C3FEAB9-FE18-40EA-98C3-66414B0A1312}" type="pres">
      <dgm:prSet presAssocID="{70D5727C-3280-413F-A320-217ED51820C1}" presName="rootConnector" presStyleLbl="node3" presStyleIdx="2" presStyleCnt="16"/>
      <dgm:spPr/>
    </dgm:pt>
    <dgm:pt modelId="{1A643175-E5D1-4F93-98B7-A5D2E8D30503}" type="pres">
      <dgm:prSet presAssocID="{70D5727C-3280-413F-A320-217ED51820C1}" presName="hierChild4" presStyleCnt="0"/>
      <dgm:spPr/>
    </dgm:pt>
    <dgm:pt modelId="{976DD28B-C855-4128-9650-9030EBFC6CB2}" type="pres">
      <dgm:prSet presAssocID="{70D5727C-3280-413F-A320-217ED51820C1}" presName="hierChild5" presStyleCnt="0"/>
      <dgm:spPr/>
    </dgm:pt>
    <dgm:pt modelId="{FC2EF7C0-6D09-4335-B3D1-7ECF3617C03C}" type="pres">
      <dgm:prSet presAssocID="{DE29F598-D331-4431-9FC2-1F49B964A546}" presName="hierChild5" presStyleCnt="0"/>
      <dgm:spPr/>
    </dgm:pt>
    <dgm:pt modelId="{AC2D9A83-0C97-430C-BE64-669B2A837A28}" type="pres">
      <dgm:prSet presAssocID="{83D4D708-F043-4FBB-B1DD-487FE04B9623}" presName="Name37" presStyleLbl="parChTrans1D2" presStyleIdx="1" presStyleCnt="7"/>
      <dgm:spPr/>
    </dgm:pt>
    <dgm:pt modelId="{D9F9BA60-94ED-42B6-80AD-B15CD939FB77}" type="pres">
      <dgm:prSet presAssocID="{A6F25534-D850-42C6-946E-4512F0E18659}" presName="hierRoot2" presStyleCnt="0">
        <dgm:presLayoutVars>
          <dgm:hierBranch val="init"/>
        </dgm:presLayoutVars>
      </dgm:prSet>
      <dgm:spPr/>
    </dgm:pt>
    <dgm:pt modelId="{8AEFF0A3-3463-403B-A9C5-66EC542C60E9}" type="pres">
      <dgm:prSet presAssocID="{A6F25534-D850-42C6-946E-4512F0E18659}" presName="rootComposite" presStyleCnt="0"/>
      <dgm:spPr/>
    </dgm:pt>
    <dgm:pt modelId="{0126CBBE-FADC-408B-BB6C-54B12B750BA3}" type="pres">
      <dgm:prSet presAssocID="{A6F25534-D850-42C6-946E-4512F0E18659}" presName="rootText" presStyleLbl="node2" presStyleIdx="1" presStyleCnt="7" custScaleY="219207">
        <dgm:presLayoutVars>
          <dgm:chPref val="3"/>
        </dgm:presLayoutVars>
      </dgm:prSet>
      <dgm:spPr/>
    </dgm:pt>
    <dgm:pt modelId="{DB12F4F2-0676-4329-A6F4-4ECA2F35970F}" type="pres">
      <dgm:prSet presAssocID="{A6F25534-D850-42C6-946E-4512F0E18659}" presName="rootConnector" presStyleLbl="node2" presStyleIdx="1" presStyleCnt="7"/>
      <dgm:spPr/>
    </dgm:pt>
    <dgm:pt modelId="{B6E4FA49-4746-46B6-B418-8C51B685378B}" type="pres">
      <dgm:prSet presAssocID="{A6F25534-D850-42C6-946E-4512F0E18659}" presName="hierChild4" presStyleCnt="0"/>
      <dgm:spPr/>
    </dgm:pt>
    <dgm:pt modelId="{FB5F1325-B91D-4C86-A850-1B3E7C9C1BA7}" type="pres">
      <dgm:prSet presAssocID="{8CB958BB-6DA8-44A7-B9DC-C43F0FE72776}" presName="Name37" presStyleLbl="parChTrans1D3" presStyleIdx="3" presStyleCnt="16"/>
      <dgm:spPr/>
    </dgm:pt>
    <dgm:pt modelId="{1A413ECC-0B44-4567-8A9D-98D5AD07D37F}" type="pres">
      <dgm:prSet presAssocID="{F5FF036E-7091-4A8B-A9A2-B63EF4096CA4}" presName="hierRoot2" presStyleCnt="0">
        <dgm:presLayoutVars>
          <dgm:hierBranch val="init"/>
        </dgm:presLayoutVars>
      </dgm:prSet>
      <dgm:spPr/>
    </dgm:pt>
    <dgm:pt modelId="{3FAE6478-E56B-440D-9777-90A03176A5D1}" type="pres">
      <dgm:prSet presAssocID="{F5FF036E-7091-4A8B-A9A2-B63EF4096CA4}" presName="rootComposite" presStyleCnt="0"/>
      <dgm:spPr/>
    </dgm:pt>
    <dgm:pt modelId="{ED869753-D7B2-4B26-8735-94686584046F}" type="pres">
      <dgm:prSet presAssocID="{F5FF036E-7091-4A8B-A9A2-B63EF4096CA4}" presName="rootText" presStyleLbl="node3" presStyleIdx="3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7D18BA88-4EE8-4263-9B7D-0A717636897F}" type="pres">
      <dgm:prSet presAssocID="{F5FF036E-7091-4A8B-A9A2-B63EF4096CA4}" presName="rootConnector" presStyleLbl="node3" presStyleIdx="3" presStyleCnt="16"/>
      <dgm:spPr/>
    </dgm:pt>
    <dgm:pt modelId="{FF7048DC-D07B-4E86-B81C-5B868CD801A0}" type="pres">
      <dgm:prSet presAssocID="{F5FF036E-7091-4A8B-A9A2-B63EF4096CA4}" presName="hierChild4" presStyleCnt="0"/>
      <dgm:spPr/>
    </dgm:pt>
    <dgm:pt modelId="{D58643F1-A910-4C37-A66B-91A8DCC23CEE}" type="pres">
      <dgm:prSet presAssocID="{F5FF036E-7091-4A8B-A9A2-B63EF4096CA4}" presName="hierChild5" presStyleCnt="0"/>
      <dgm:spPr/>
    </dgm:pt>
    <dgm:pt modelId="{FAE6B4C1-8F6C-4008-A2BD-8F57948026F1}" type="pres">
      <dgm:prSet presAssocID="{41128E14-6BCB-4F45-B4D4-3186EC581280}" presName="Name37" presStyleLbl="parChTrans1D3" presStyleIdx="4" presStyleCnt="16"/>
      <dgm:spPr/>
    </dgm:pt>
    <dgm:pt modelId="{E03EE9C4-F743-4763-91A6-27A53CE6DF22}" type="pres">
      <dgm:prSet presAssocID="{ADF63E86-5A17-4C3A-AEE3-205521271D14}" presName="hierRoot2" presStyleCnt="0">
        <dgm:presLayoutVars>
          <dgm:hierBranch val="init"/>
        </dgm:presLayoutVars>
      </dgm:prSet>
      <dgm:spPr/>
    </dgm:pt>
    <dgm:pt modelId="{BBCBA7B3-48BC-4F9F-8E45-666F60DC4972}" type="pres">
      <dgm:prSet presAssocID="{ADF63E86-5A17-4C3A-AEE3-205521271D14}" presName="rootComposite" presStyleCnt="0"/>
      <dgm:spPr/>
    </dgm:pt>
    <dgm:pt modelId="{3A73CE4F-515D-40DD-90E0-E9449C85E8C7}" type="pres">
      <dgm:prSet presAssocID="{ADF63E86-5A17-4C3A-AEE3-205521271D14}" presName="rootText" presStyleLbl="node3" presStyleIdx="4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3B14563A-EFF8-4BDC-A724-238C14523553}" type="pres">
      <dgm:prSet presAssocID="{ADF63E86-5A17-4C3A-AEE3-205521271D14}" presName="rootConnector" presStyleLbl="node3" presStyleIdx="4" presStyleCnt="16"/>
      <dgm:spPr/>
    </dgm:pt>
    <dgm:pt modelId="{62FF5C1E-C381-49DE-B4AD-FB251C24AB24}" type="pres">
      <dgm:prSet presAssocID="{ADF63E86-5A17-4C3A-AEE3-205521271D14}" presName="hierChild4" presStyleCnt="0"/>
      <dgm:spPr/>
    </dgm:pt>
    <dgm:pt modelId="{AAA883B3-324E-460D-B572-9572EA769AD6}" type="pres">
      <dgm:prSet presAssocID="{ADF63E86-5A17-4C3A-AEE3-205521271D14}" presName="hierChild5" presStyleCnt="0"/>
      <dgm:spPr/>
    </dgm:pt>
    <dgm:pt modelId="{4C83C496-F1A8-4C4A-B43D-E09E523F610B}" type="pres">
      <dgm:prSet presAssocID="{01481401-37B1-42BC-A57C-430CD38070A6}" presName="Name37" presStyleLbl="parChTrans1D3" presStyleIdx="5" presStyleCnt="16"/>
      <dgm:spPr/>
    </dgm:pt>
    <dgm:pt modelId="{39F74654-352F-4732-BC0B-6F571CC10CC2}" type="pres">
      <dgm:prSet presAssocID="{A2CBF84F-3FF3-4CB5-BE7A-E4E8D2271D40}" presName="hierRoot2" presStyleCnt="0">
        <dgm:presLayoutVars>
          <dgm:hierBranch val="init"/>
        </dgm:presLayoutVars>
      </dgm:prSet>
      <dgm:spPr/>
    </dgm:pt>
    <dgm:pt modelId="{2EF24FED-0520-4258-A7AF-5CCC1D1AE7C3}" type="pres">
      <dgm:prSet presAssocID="{A2CBF84F-3FF3-4CB5-BE7A-E4E8D2271D40}" presName="rootComposite" presStyleCnt="0"/>
      <dgm:spPr/>
    </dgm:pt>
    <dgm:pt modelId="{16D9BE37-EA54-43EE-877E-928316F3A191}" type="pres">
      <dgm:prSet presAssocID="{A2CBF84F-3FF3-4CB5-BE7A-E4E8D2271D40}" presName="rootText" presStyleLbl="node3" presStyleIdx="5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67073858-B6B6-402E-B6ED-923D02285FD4}" type="pres">
      <dgm:prSet presAssocID="{A2CBF84F-3FF3-4CB5-BE7A-E4E8D2271D40}" presName="rootConnector" presStyleLbl="node3" presStyleIdx="5" presStyleCnt="16"/>
      <dgm:spPr/>
    </dgm:pt>
    <dgm:pt modelId="{A23EB13F-83F6-459D-A9A1-D2ECB961C67F}" type="pres">
      <dgm:prSet presAssocID="{A2CBF84F-3FF3-4CB5-BE7A-E4E8D2271D40}" presName="hierChild4" presStyleCnt="0"/>
      <dgm:spPr/>
    </dgm:pt>
    <dgm:pt modelId="{FA9B1DB3-F8EA-4388-A271-EC3FDD039F10}" type="pres">
      <dgm:prSet presAssocID="{A2CBF84F-3FF3-4CB5-BE7A-E4E8D2271D40}" presName="hierChild5" presStyleCnt="0"/>
      <dgm:spPr/>
    </dgm:pt>
    <dgm:pt modelId="{C93F7EFA-5452-4C0F-BDB0-D5D2B5CC96C0}" type="pres">
      <dgm:prSet presAssocID="{02142857-3A0B-481F-9CED-5F0810A4D33F}" presName="Name37" presStyleLbl="parChTrans1D3" presStyleIdx="6" presStyleCnt="16"/>
      <dgm:spPr/>
    </dgm:pt>
    <dgm:pt modelId="{37A68B2A-C60E-4599-B05D-83F1D5B4DFE6}" type="pres">
      <dgm:prSet presAssocID="{59924E94-A35C-44CF-B969-4944BBCA29DD}" presName="hierRoot2" presStyleCnt="0">
        <dgm:presLayoutVars>
          <dgm:hierBranch val="init"/>
        </dgm:presLayoutVars>
      </dgm:prSet>
      <dgm:spPr/>
    </dgm:pt>
    <dgm:pt modelId="{D03DF830-B959-4F39-BB27-5372AA002EB8}" type="pres">
      <dgm:prSet presAssocID="{59924E94-A35C-44CF-B969-4944BBCA29DD}" presName="rootComposite" presStyleCnt="0"/>
      <dgm:spPr/>
    </dgm:pt>
    <dgm:pt modelId="{25026E25-C265-46DD-A304-32596BE33047}" type="pres">
      <dgm:prSet presAssocID="{59924E94-A35C-44CF-B969-4944BBCA29DD}" presName="rootText" presStyleLbl="node3" presStyleIdx="6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1E478318-8785-4DF8-A082-FC5C9C19D97C}" type="pres">
      <dgm:prSet presAssocID="{59924E94-A35C-44CF-B969-4944BBCA29DD}" presName="rootConnector" presStyleLbl="node3" presStyleIdx="6" presStyleCnt="16"/>
      <dgm:spPr/>
    </dgm:pt>
    <dgm:pt modelId="{DFDEF16B-A7C3-4514-B4C6-9C38314ADD83}" type="pres">
      <dgm:prSet presAssocID="{59924E94-A35C-44CF-B969-4944BBCA29DD}" presName="hierChild4" presStyleCnt="0"/>
      <dgm:spPr/>
    </dgm:pt>
    <dgm:pt modelId="{F5E944C8-566B-4470-837B-DAC014B0DD35}" type="pres">
      <dgm:prSet presAssocID="{59924E94-A35C-44CF-B969-4944BBCA29DD}" presName="hierChild5" presStyleCnt="0"/>
      <dgm:spPr/>
    </dgm:pt>
    <dgm:pt modelId="{9EB11395-B700-48EB-9C43-F3D99355D459}" type="pres">
      <dgm:prSet presAssocID="{A6F25534-D850-42C6-946E-4512F0E18659}" presName="hierChild5" presStyleCnt="0"/>
      <dgm:spPr/>
    </dgm:pt>
    <dgm:pt modelId="{C4E1F5F4-6210-4421-9D70-91AFC96D3FF1}" type="pres">
      <dgm:prSet presAssocID="{53E7DC0B-B922-44B9-A458-8F818AA05E99}" presName="Name37" presStyleLbl="parChTrans1D2" presStyleIdx="2" presStyleCnt="7"/>
      <dgm:spPr/>
    </dgm:pt>
    <dgm:pt modelId="{1FBA5CA6-CA04-4D38-9E9B-85D684D9C5FF}" type="pres">
      <dgm:prSet presAssocID="{9E90A228-3909-4C11-B5DB-369E5CD6EEE6}" presName="hierRoot2" presStyleCnt="0">
        <dgm:presLayoutVars>
          <dgm:hierBranch val="init"/>
        </dgm:presLayoutVars>
      </dgm:prSet>
      <dgm:spPr/>
    </dgm:pt>
    <dgm:pt modelId="{AB717A54-C47D-4ABD-A2CD-F80F8A70C6CA}" type="pres">
      <dgm:prSet presAssocID="{9E90A228-3909-4C11-B5DB-369E5CD6EEE6}" presName="rootComposite" presStyleCnt="0"/>
      <dgm:spPr/>
    </dgm:pt>
    <dgm:pt modelId="{A94560A7-2109-4CE9-9D59-8E350D38DBDD}" type="pres">
      <dgm:prSet presAssocID="{9E90A228-3909-4C11-B5DB-369E5CD6EEE6}" presName="rootText" presStyleLbl="node2" presStyleIdx="2" presStyleCnt="7" custScaleY="219207">
        <dgm:presLayoutVars>
          <dgm:chPref val="3"/>
        </dgm:presLayoutVars>
      </dgm:prSet>
      <dgm:spPr/>
    </dgm:pt>
    <dgm:pt modelId="{1111C050-44F3-45D4-B86F-446B24D14937}" type="pres">
      <dgm:prSet presAssocID="{9E90A228-3909-4C11-B5DB-369E5CD6EEE6}" presName="rootConnector" presStyleLbl="node2" presStyleIdx="2" presStyleCnt="7"/>
      <dgm:spPr/>
    </dgm:pt>
    <dgm:pt modelId="{CEC755ED-9A79-4417-BD6A-703F6EE998F1}" type="pres">
      <dgm:prSet presAssocID="{9E90A228-3909-4C11-B5DB-369E5CD6EEE6}" presName="hierChild4" presStyleCnt="0"/>
      <dgm:spPr/>
    </dgm:pt>
    <dgm:pt modelId="{14742F4C-A660-478B-A7CC-54665876C297}" type="pres">
      <dgm:prSet presAssocID="{C7B59A41-4B59-440B-BFBA-508DD1E802FF}" presName="Name37" presStyleLbl="parChTrans1D3" presStyleIdx="7" presStyleCnt="16"/>
      <dgm:spPr/>
    </dgm:pt>
    <dgm:pt modelId="{74417B35-4968-4E16-975A-7BB2FF86B072}" type="pres">
      <dgm:prSet presAssocID="{206E5DB7-34EB-4494-86BB-B6BF047D16AB}" presName="hierRoot2" presStyleCnt="0">
        <dgm:presLayoutVars>
          <dgm:hierBranch val="init"/>
        </dgm:presLayoutVars>
      </dgm:prSet>
      <dgm:spPr/>
    </dgm:pt>
    <dgm:pt modelId="{9DA0488D-BE31-451A-AF78-270E2D221900}" type="pres">
      <dgm:prSet presAssocID="{206E5DB7-34EB-4494-86BB-B6BF047D16AB}" presName="rootComposite" presStyleCnt="0"/>
      <dgm:spPr/>
    </dgm:pt>
    <dgm:pt modelId="{A57E0214-5CE4-4C90-B379-A749D82E708A}" type="pres">
      <dgm:prSet presAssocID="{206E5DB7-34EB-4494-86BB-B6BF047D16AB}" presName="rootText" presStyleLbl="node3" presStyleIdx="7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AB1B5DDD-9C59-4869-86A9-D64FDD5AF4F1}" type="pres">
      <dgm:prSet presAssocID="{206E5DB7-34EB-4494-86BB-B6BF047D16AB}" presName="rootConnector" presStyleLbl="node3" presStyleIdx="7" presStyleCnt="16"/>
      <dgm:spPr/>
    </dgm:pt>
    <dgm:pt modelId="{DBB8DEE5-1E88-4F1A-82B3-0C7B784FE07D}" type="pres">
      <dgm:prSet presAssocID="{206E5DB7-34EB-4494-86BB-B6BF047D16AB}" presName="hierChild4" presStyleCnt="0"/>
      <dgm:spPr/>
    </dgm:pt>
    <dgm:pt modelId="{DA14F163-DAF7-4279-A9B7-0A264992DD5A}" type="pres">
      <dgm:prSet presAssocID="{206E5DB7-34EB-4494-86BB-B6BF047D16AB}" presName="hierChild5" presStyleCnt="0"/>
      <dgm:spPr/>
    </dgm:pt>
    <dgm:pt modelId="{42AE59AF-0D2A-478B-B8F6-D63056FEEF32}" type="pres">
      <dgm:prSet presAssocID="{70E2404F-CDF5-4432-9C68-E99903A9ECF4}" presName="Name37" presStyleLbl="parChTrans1D3" presStyleIdx="8" presStyleCnt="16"/>
      <dgm:spPr/>
    </dgm:pt>
    <dgm:pt modelId="{31927E16-964C-413A-909B-B0EB61F11A14}" type="pres">
      <dgm:prSet presAssocID="{03B52122-E8FF-44ED-AD5A-C692C03AEB7F}" presName="hierRoot2" presStyleCnt="0">
        <dgm:presLayoutVars>
          <dgm:hierBranch val="init"/>
        </dgm:presLayoutVars>
      </dgm:prSet>
      <dgm:spPr/>
    </dgm:pt>
    <dgm:pt modelId="{0F741FF5-3F63-4A03-93BB-4D745335E936}" type="pres">
      <dgm:prSet presAssocID="{03B52122-E8FF-44ED-AD5A-C692C03AEB7F}" presName="rootComposite" presStyleCnt="0"/>
      <dgm:spPr/>
    </dgm:pt>
    <dgm:pt modelId="{FC2DEFB0-5FEE-445B-B135-A2B32E4E8DE6}" type="pres">
      <dgm:prSet presAssocID="{03B52122-E8FF-44ED-AD5A-C692C03AEB7F}" presName="rootText" presStyleLbl="node3" presStyleIdx="8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0B31A66A-B029-4E3F-B0AF-F9E64194B3F7}" type="pres">
      <dgm:prSet presAssocID="{03B52122-E8FF-44ED-AD5A-C692C03AEB7F}" presName="rootConnector" presStyleLbl="node3" presStyleIdx="8" presStyleCnt="16"/>
      <dgm:spPr/>
    </dgm:pt>
    <dgm:pt modelId="{6EDDEB32-9BD6-4B64-9CBD-9F13FFBF76A9}" type="pres">
      <dgm:prSet presAssocID="{03B52122-E8FF-44ED-AD5A-C692C03AEB7F}" presName="hierChild4" presStyleCnt="0"/>
      <dgm:spPr/>
    </dgm:pt>
    <dgm:pt modelId="{A85FD274-4C05-4012-BBE4-6DAF1487A1EA}" type="pres">
      <dgm:prSet presAssocID="{03B52122-E8FF-44ED-AD5A-C692C03AEB7F}" presName="hierChild5" presStyleCnt="0"/>
      <dgm:spPr/>
    </dgm:pt>
    <dgm:pt modelId="{BF25034A-62B0-4ECE-A36A-A2EB8CBB4548}" type="pres">
      <dgm:prSet presAssocID="{70A07BF3-C22E-4F6B-ADED-3971B0BE0B26}" presName="Name37" presStyleLbl="parChTrans1D3" presStyleIdx="9" presStyleCnt="16"/>
      <dgm:spPr/>
    </dgm:pt>
    <dgm:pt modelId="{32F4B160-9DE0-448D-91D7-1E3EE37CD0A2}" type="pres">
      <dgm:prSet presAssocID="{BBA5CE20-8016-4B87-A03A-C605528472B9}" presName="hierRoot2" presStyleCnt="0">
        <dgm:presLayoutVars>
          <dgm:hierBranch val="init"/>
        </dgm:presLayoutVars>
      </dgm:prSet>
      <dgm:spPr/>
    </dgm:pt>
    <dgm:pt modelId="{087029B8-39D9-45A6-BD61-8D4EF8D0E879}" type="pres">
      <dgm:prSet presAssocID="{BBA5CE20-8016-4B87-A03A-C605528472B9}" presName="rootComposite" presStyleCnt="0"/>
      <dgm:spPr/>
    </dgm:pt>
    <dgm:pt modelId="{C1608469-7B9B-4061-8699-A7263F93DE51}" type="pres">
      <dgm:prSet presAssocID="{BBA5CE20-8016-4B87-A03A-C605528472B9}" presName="rootText" presStyleLbl="node3" presStyleIdx="9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DA58D40F-7EF9-4033-80D3-40A90B6A26EA}" type="pres">
      <dgm:prSet presAssocID="{BBA5CE20-8016-4B87-A03A-C605528472B9}" presName="rootConnector" presStyleLbl="node3" presStyleIdx="9" presStyleCnt="16"/>
      <dgm:spPr/>
    </dgm:pt>
    <dgm:pt modelId="{0171AEC8-2AAA-4020-8714-BD7E3B4BF600}" type="pres">
      <dgm:prSet presAssocID="{BBA5CE20-8016-4B87-A03A-C605528472B9}" presName="hierChild4" presStyleCnt="0"/>
      <dgm:spPr/>
    </dgm:pt>
    <dgm:pt modelId="{E7EBFC26-DF08-4994-831B-DD9CF4EFCF6D}" type="pres">
      <dgm:prSet presAssocID="{BBA5CE20-8016-4B87-A03A-C605528472B9}" presName="hierChild5" presStyleCnt="0"/>
      <dgm:spPr/>
    </dgm:pt>
    <dgm:pt modelId="{12038FAE-318F-4DD5-88A6-F53A86B5101A}" type="pres">
      <dgm:prSet presAssocID="{541C79AD-9A19-4470-9F5E-ACD22BC5CB06}" presName="Name37" presStyleLbl="parChTrans1D3" presStyleIdx="10" presStyleCnt="16"/>
      <dgm:spPr/>
    </dgm:pt>
    <dgm:pt modelId="{E4F3DF46-078E-4C77-8CBC-808B172D7B17}" type="pres">
      <dgm:prSet presAssocID="{54F8A05A-9976-4634-8932-13AB7DB3EC4A}" presName="hierRoot2" presStyleCnt="0">
        <dgm:presLayoutVars>
          <dgm:hierBranch val="init"/>
        </dgm:presLayoutVars>
      </dgm:prSet>
      <dgm:spPr/>
    </dgm:pt>
    <dgm:pt modelId="{F90B98DC-D19B-4AAB-B575-CD52EEE21C17}" type="pres">
      <dgm:prSet presAssocID="{54F8A05A-9976-4634-8932-13AB7DB3EC4A}" presName="rootComposite" presStyleCnt="0"/>
      <dgm:spPr/>
    </dgm:pt>
    <dgm:pt modelId="{011BD7C3-F2EC-41EC-BC15-22733E3E4A97}" type="pres">
      <dgm:prSet presAssocID="{54F8A05A-9976-4634-8932-13AB7DB3EC4A}" presName="rootText" presStyleLbl="node3" presStyleIdx="10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972ED521-8E49-4A37-A011-56BC6BE1E075}" type="pres">
      <dgm:prSet presAssocID="{54F8A05A-9976-4634-8932-13AB7DB3EC4A}" presName="rootConnector" presStyleLbl="node3" presStyleIdx="10" presStyleCnt="16"/>
      <dgm:spPr/>
    </dgm:pt>
    <dgm:pt modelId="{FCD21BAB-0E9F-4955-996A-B6446ACC112B}" type="pres">
      <dgm:prSet presAssocID="{54F8A05A-9976-4634-8932-13AB7DB3EC4A}" presName="hierChild4" presStyleCnt="0"/>
      <dgm:spPr/>
    </dgm:pt>
    <dgm:pt modelId="{01DC69C0-ECE1-4F17-90A3-15E43A7B1C41}" type="pres">
      <dgm:prSet presAssocID="{54F8A05A-9976-4634-8932-13AB7DB3EC4A}" presName="hierChild5" presStyleCnt="0"/>
      <dgm:spPr/>
    </dgm:pt>
    <dgm:pt modelId="{3D3D40BF-2A05-4637-9A2F-988B665C90EA}" type="pres">
      <dgm:prSet presAssocID="{9E90A228-3909-4C11-B5DB-369E5CD6EEE6}" presName="hierChild5" presStyleCnt="0"/>
      <dgm:spPr/>
    </dgm:pt>
    <dgm:pt modelId="{85A5586D-9FB6-4B6B-804E-48CCBCF72391}" type="pres">
      <dgm:prSet presAssocID="{C8E54689-406A-4CC8-89F4-B29072ADE443}" presName="Name37" presStyleLbl="parChTrans1D2" presStyleIdx="3" presStyleCnt="7"/>
      <dgm:spPr/>
    </dgm:pt>
    <dgm:pt modelId="{6EB45031-BFCA-4B8B-90BD-6DC98C7B7244}" type="pres">
      <dgm:prSet presAssocID="{470B9999-84C2-4759-B933-F35BCC3C44E3}" presName="hierRoot2" presStyleCnt="0">
        <dgm:presLayoutVars>
          <dgm:hierBranch val="init"/>
        </dgm:presLayoutVars>
      </dgm:prSet>
      <dgm:spPr/>
    </dgm:pt>
    <dgm:pt modelId="{2B60ADA3-4FE3-4135-B475-0F084853AD65}" type="pres">
      <dgm:prSet presAssocID="{470B9999-84C2-4759-B933-F35BCC3C44E3}" presName="rootComposite" presStyleCnt="0"/>
      <dgm:spPr/>
    </dgm:pt>
    <dgm:pt modelId="{A9878596-2B5C-48BF-A5FD-9D18F0166031}" type="pres">
      <dgm:prSet presAssocID="{470B9999-84C2-4759-B933-F35BCC3C44E3}" presName="rootText" presStyleLbl="node2" presStyleIdx="3" presStyleCnt="7" custScaleX="95053" custScaleY="216436">
        <dgm:presLayoutVars>
          <dgm:chPref val="3"/>
        </dgm:presLayoutVars>
      </dgm:prSet>
      <dgm:spPr/>
    </dgm:pt>
    <dgm:pt modelId="{F45F66E3-5C20-4DE2-AA7E-A340225101F9}" type="pres">
      <dgm:prSet presAssocID="{470B9999-84C2-4759-B933-F35BCC3C44E3}" presName="rootConnector" presStyleLbl="node2" presStyleIdx="3" presStyleCnt="7"/>
      <dgm:spPr/>
    </dgm:pt>
    <dgm:pt modelId="{6C982382-D1D9-4005-B217-AAD40649B479}" type="pres">
      <dgm:prSet presAssocID="{470B9999-84C2-4759-B933-F35BCC3C44E3}" presName="hierChild4" presStyleCnt="0"/>
      <dgm:spPr/>
    </dgm:pt>
    <dgm:pt modelId="{84D02936-EFD4-40BD-9625-375A2E505A52}" type="pres">
      <dgm:prSet presAssocID="{264BFFC7-8218-4598-AF25-82413FBA110B}" presName="Name37" presStyleLbl="parChTrans1D3" presStyleIdx="11" presStyleCnt="16"/>
      <dgm:spPr/>
    </dgm:pt>
    <dgm:pt modelId="{2291DB07-EE3E-4033-BC06-95A68DD81A0C}" type="pres">
      <dgm:prSet presAssocID="{614D464A-D4AD-43B7-BD7B-B29E5C3F770B}" presName="hierRoot2" presStyleCnt="0">
        <dgm:presLayoutVars>
          <dgm:hierBranch val="init"/>
        </dgm:presLayoutVars>
      </dgm:prSet>
      <dgm:spPr/>
    </dgm:pt>
    <dgm:pt modelId="{5163CB0E-9A1C-426B-962E-1FADE79599A7}" type="pres">
      <dgm:prSet presAssocID="{614D464A-D4AD-43B7-BD7B-B29E5C3F770B}" presName="rootComposite" presStyleCnt="0"/>
      <dgm:spPr/>
    </dgm:pt>
    <dgm:pt modelId="{633E4E95-09F8-4AFF-89EF-EDE8020193A6}" type="pres">
      <dgm:prSet presAssocID="{614D464A-D4AD-43B7-BD7B-B29E5C3F770B}" presName="rootText" presStyleLbl="node3" presStyleIdx="11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792F69E5-8667-4B34-BF52-BF515C994C4E}" type="pres">
      <dgm:prSet presAssocID="{614D464A-D4AD-43B7-BD7B-B29E5C3F770B}" presName="rootConnector" presStyleLbl="node3" presStyleIdx="11" presStyleCnt="16"/>
      <dgm:spPr/>
    </dgm:pt>
    <dgm:pt modelId="{F1958502-839E-4528-AA5C-D29535A3DD24}" type="pres">
      <dgm:prSet presAssocID="{614D464A-D4AD-43B7-BD7B-B29E5C3F770B}" presName="hierChild4" presStyleCnt="0"/>
      <dgm:spPr/>
    </dgm:pt>
    <dgm:pt modelId="{B47577BF-9C83-4999-BE16-188EFCCAD741}" type="pres">
      <dgm:prSet presAssocID="{614D464A-D4AD-43B7-BD7B-B29E5C3F770B}" presName="hierChild5" presStyleCnt="0"/>
      <dgm:spPr/>
    </dgm:pt>
    <dgm:pt modelId="{B2074820-15D0-44B4-A997-D2FE5E905672}" type="pres">
      <dgm:prSet presAssocID="{1EF7607A-A452-4DAF-9A0B-6846CCDF110A}" presName="Name37" presStyleLbl="parChTrans1D3" presStyleIdx="12" presStyleCnt="16"/>
      <dgm:spPr/>
    </dgm:pt>
    <dgm:pt modelId="{B4527CC4-5E0C-41CD-B2F6-A59B142CC4BD}" type="pres">
      <dgm:prSet presAssocID="{D5182CDD-3B57-4864-9451-BF38C100DC53}" presName="hierRoot2" presStyleCnt="0">
        <dgm:presLayoutVars>
          <dgm:hierBranch val="init"/>
        </dgm:presLayoutVars>
      </dgm:prSet>
      <dgm:spPr/>
    </dgm:pt>
    <dgm:pt modelId="{1D34F51B-7765-4DD6-98FB-3A14B84E19B6}" type="pres">
      <dgm:prSet presAssocID="{D5182CDD-3B57-4864-9451-BF38C100DC53}" presName="rootComposite" presStyleCnt="0"/>
      <dgm:spPr/>
    </dgm:pt>
    <dgm:pt modelId="{1B3EE54F-1140-4BC2-BB16-93A96A4D7695}" type="pres">
      <dgm:prSet presAssocID="{D5182CDD-3B57-4864-9451-BF38C100DC53}" presName="rootText" presStyleLbl="node3" presStyleIdx="12" presStyleCnt="16" custLinFactNeighborX="-1010">
        <dgm:presLayoutVars>
          <dgm:chPref val="3"/>
        </dgm:presLayoutVars>
      </dgm:prSet>
      <dgm:spPr>
        <a:prstGeom prst="roundRect">
          <a:avLst/>
        </a:prstGeom>
      </dgm:spPr>
    </dgm:pt>
    <dgm:pt modelId="{240F4F92-18AB-4895-906C-5350704C0635}" type="pres">
      <dgm:prSet presAssocID="{D5182CDD-3B57-4864-9451-BF38C100DC53}" presName="rootConnector" presStyleLbl="node3" presStyleIdx="12" presStyleCnt="16"/>
      <dgm:spPr/>
    </dgm:pt>
    <dgm:pt modelId="{F971DF15-CEB1-40DE-A047-14FAB0F7DD6C}" type="pres">
      <dgm:prSet presAssocID="{D5182CDD-3B57-4864-9451-BF38C100DC53}" presName="hierChild4" presStyleCnt="0"/>
      <dgm:spPr/>
    </dgm:pt>
    <dgm:pt modelId="{6B1226EE-0874-40F7-AD33-54E0CA5F94C3}" type="pres">
      <dgm:prSet presAssocID="{D5182CDD-3B57-4864-9451-BF38C100DC53}" presName="hierChild5" presStyleCnt="0"/>
      <dgm:spPr/>
    </dgm:pt>
    <dgm:pt modelId="{8EF03E65-C8BD-47AC-A8C1-456E973921C7}" type="pres">
      <dgm:prSet presAssocID="{D52BA140-AF44-4008-AA4D-0B6939388F6A}" presName="Name37" presStyleLbl="parChTrans1D3" presStyleIdx="13" presStyleCnt="16"/>
      <dgm:spPr/>
    </dgm:pt>
    <dgm:pt modelId="{CD151ECA-6635-4FD8-9E4E-6BFA07509623}" type="pres">
      <dgm:prSet presAssocID="{90B05248-F902-47E7-BCBB-106131A2AC43}" presName="hierRoot2" presStyleCnt="0">
        <dgm:presLayoutVars>
          <dgm:hierBranch val="init"/>
        </dgm:presLayoutVars>
      </dgm:prSet>
      <dgm:spPr/>
    </dgm:pt>
    <dgm:pt modelId="{D959E7B0-755A-45F6-8DF1-AF04DD62E90F}" type="pres">
      <dgm:prSet presAssocID="{90B05248-F902-47E7-BCBB-106131A2AC43}" presName="rootComposite" presStyleCnt="0"/>
      <dgm:spPr/>
    </dgm:pt>
    <dgm:pt modelId="{88F486B6-4888-48F1-B6EA-D5FCE23D2B01}" type="pres">
      <dgm:prSet presAssocID="{90B05248-F902-47E7-BCBB-106131A2AC43}" presName="rootText" presStyleLbl="node3" presStyleIdx="13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F143BFA6-E658-487F-8B0D-0F5DDE67105B}" type="pres">
      <dgm:prSet presAssocID="{90B05248-F902-47E7-BCBB-106131A2AC43}" presName="rootConnector" presStyleLbl="node3" presStyleIdx="13" presStyleCnt="16"/>
      <dgm:spPr/>
    </dgm:pt>
    <dgm:pt modelId="{56D9CCD1-E4BA-4DE9-934C-93737A8CB198}" type="pres">
      <dgm:prSet presAssocID="{90B05248-F902-47E7-BCBB-106131A2AC43}" presName="hierChild4" presStyleCnt="0"/>
      <dgm:spPr/>
    </dgm:pt>
    <dgm:pt modelId="{874BA86B-908B-4EEE-AC37-5B53840C6F8E}" type="pres">
      <dgm:prSet presAssocID="{90B05248-F902-47E7-BCBB-106131A2AC43}" presName="hierChild5" presStyleCnt="0"/>
      <dgm:spPr/>
    </dgm:pt>
    <dgm:pt modelId="{9150186C-62BD-4D26-BD6C-0BBE7D95AA7C}" type="pres">
      <dgm:prSet presAssocID="{B69A4D4B-9319-4FC7-90EA-6ABF921A6405}" presName="Name37" presStyleLbl="parChTrans1D3" presStyleIdx="14" presStyleCnt="16"/>
      <dgm:spPr/>
    </dgm:pt>
    <dgm:pt modelId="{E9F396CC-AB30-440B-9A44-0644C6BD9F61}" type="pres">
      <dgm:prSet presAssocID="{0A6CA980-A572-4A2E-9E8E-95336EB64A4C}" presName="hierRoot2" presStyleCnt="0">
        <dgm:presLayoutVars>
          <dgm:hierBranch val="init"/>
        </dgm:presLayoutVars>
      </dgm:prSet>
      <dgm:spPr/>
    </dgm:pt>
    <dgm:pt modelId="{F9738A5B-3980-4A02-BC03-CFA3D176FDF5}" type="pres">
      <dgm:prSet presAssocID="{0A6CA980-A572-4A2E-9E8E-95336EB64A4C}" presName="rootComposite" presStyleCnt="0"/>
      <dgm:spPr/>
    </dgm:pt>
    <dgm:pt modelId="{073DD9CC-6606-4D3F-B288-540FD924C73C}" type="pres">
      <dgm:prSet presAssocID="{0A6CA980-A572-4A2E-9E8E-95336EB64A4C}" presName="rootText" presStyleLbl="node3" presStyleIdx="14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1900730F-72B3-46D0-8176-09FC33314E7B}" type="pres">
      <dgm:prSet presAssocID="{0A6CA980-A572-4A2E-9E8E-95336EB64A4C}" presName="rootConnector" presStyleLbl="node3" presStyleIdx="14" presStyleCnt="16"/>
      <dgm:spPr/>
    </dgm:pt>
    <dgm:pt modelId="{0B125C94-FB21-4416-BF6C-7F4D33EF8AEC}" type="pres">
      <dgm:prSet presAssocID="{0A6CA980-A572-4A2E-9E8E-95336EB64A4C}" presName="hierChild4" presStyleCnt="0"/>
      <dgm:spPr/>
    </dgm:pt>
    <dgm:pt modelId="{334A8222-0288-495D-8925-56910AEB935D}" type="pres">
      <dgm:prSet presAssocID="{0A6CA980-A572-4A2E-9E8E-95336EB64A4C}" presName="hierChild5" presStyleCnt="0"/>
      <dgm:spPr/>
    </dgm:pt>
    <dgm:pt modelId="{EA47A2AE-0B3B-4E6F-80A5-095D01E87D66}" type="pres">
      <dgm:prSet presAssocID="{6F18C5E3-4A6F-44B5-9BAF-37A80D4E4A59}" presName="Name37" presStyleLbl="parChTrans1D3" presStyleIdx="15" presStyleCnt="16"/>
      <dgm:spPr/>
    </dgm:pt>
    <dgm:pt modelId="{9F00CECF-6EB6-47B9-BB95-EA3D43B49441}" type="pres">
      <dgm:prSet presAssocID="{94A30DC9-658B-4467-8B3B-B791649BEBF9}" presName="hierRoot2" presStyleCnt="0">
        <dgm:presLayoutVars>
          <dgm:hierBranch val="init"/>
        </dgm:presLayoutVars>
      </dgm:prSet>
      <dgm:spPr/>
    </dgm:pt>
    <dgm:pt modelId="{CB13DC1D-DA56-4A57-9692-63A803296333}" type="pres">
      <dgm:prSet presAssocID="{94A30DC9-658B-4467-8B3B-B791649BEBF9}" presName="rootComposite" presStyleCnt="0"/>
      <dgm:spPr/>
    </dgm:pt>
    <dgm:pt modelId="{7C22E171-0B35-4B22-B66F-7050179741A6}" type="pres">
      <dgm:prSet presAssocID="{94A30DC9-658B-4467-8B3B-B791649BEBF9}" presName="rootText" presStyleLbl="node3" presStyleIdx="15" presStyleCnt="16">
        <dgm:presLayoutVars>
          <dgm:chPref val="3"/>
        </dgm:presLayoutVars>
      </dgm:prSet>
      <dgm:spPr>
        <a:prstGeom prst="roundRect">
          <a:avLst/>
        </a:prstGeom>
      </dgm:spPr>
    </dgm:pt>
    <dgm:pt modelId="{ADAF9B17-3829-43E8-BAA5-E1736165EB27}" type="pres">
      <dgm:prSet presAssocID="{94A30DC9-658B-4467-8B3B-B791649BEBF9}" presName="rootConnector" presStyleLbl="node3" presStyleIdx="15" presStyleCnt="16"/>
      <dgm:spPr/>
    </dgm:pt>
    <dgm:pt modelId="{7B5BB47D-1176-4441-BA23-057106DDA45C}" type="pres">
      <dgm:prSet presAssocID="{94A30DC9-658B-4467-8B3B-B791649BEBF9}" presName="hierChild4" presStyleCnt="0"/>
      <dgm:spPr/>
    </dgm:pt>
    <dgm:pt modelId="{BD8DC551-5E63-4F82-842E-DED2D1678033}" type="pres">
      <dgm:prSet presAssocID="{94A30DC9-658B-4467-8B3B-B791649BEBF9}" presName="hierChild5" presStyleCnt="0"/>
      <dgm:spPr/>
    </dgm:pt>
    <dgm:pt modelId="{C70BCD06-3929-4F72-BA6C-DA323C9380DC}" type="pres">
      <dgm:prSet presAssocID="{470B9999-84C2-4759-B933-F35BCC3C44E3}" presName="hierChild5" presStyleCnt="0"/>
      <dgm:spPr/>
    </dgm:pt>
    <dgm:pt modelId="{1AB91907-0C70-4EA9-980B-5196103D4E24}" type="pres">
      <dgm:prSet presAssocID="{D098B890-D694-49B2-91D9-0E9B37BAD15B}" presName="Name37" presStyleLbl="parChTrans1D2" presStyleIdx="4" presStyleCnt="7"/>
      <dgm:spPr/>
    </dgm:pt>
    <dgm:pt modelId="{4B9BF19E-D5DF-445E-BE42-490A175029A3}" type="pres">
      <dgm:prSet presAssocID="{0CEC93F0-7911-4826-874F-E9E8D0AEE762}" presName="hierRoot2" presStyleCnt="0">
        <dgm:presLayoutVars>
          <dgm:hierBranch val="init"/>
        </dgm:presLayoutVars>
      </dgm:prSet>
      <dgm:spPr/>
    </dgm:pt>
    <dgm:pt modelId="{77D1B6E2-C34C-48A3-9A4C-3542A87B2A5D}" type="pres">
      <dgm:prSet presAssocID="{0CEC93F0-7911-4826-874F-E9E8D0AEE762}" presName="rootComposite" presStyleCnt="0"/>
      <dgm:spPr/>
    </dgm:pt>
    <dgm:pt modelId="{90D5F2A7-EBEC-40BE-B4BC-54857849E552}" type="pres">
      <dgm:prSet presAssocID="{0CEC93F0-7911-4826-874F-E9E8D0AEE762}" presName="rootText" presStyleLbl="node2" presStyleIdx="4" presStyleCnt="7" custScaleY="207440">
        <dgm:presLayoutVars>
          <dgm:chPref val="3"/>
        </dgm:presLayoutVars>
      </dgm:prSet>
      <dgm:spPr>
        <a:prstGeom prst="rect">
          <a:avLst/>
        </a:prstGeom>
      </dgm:spPr>
    </dgm:pt>
    <dgm:pt modelId="{04E29895-49E4-4E79-B9C1-7F423F9D05ED}" type="pres">
      <dgm:prSet presAssocID="{0CEC93F0-7911-4826-874F-E9E8D0AEE762}" presName="rootConnector" presStyleLbl="node2" presStyleIdx="4" presStyleCnt="7"/>
      <dgm:spPr/>
    </dgm:pt>
    <dgm:pt modelId="{03C1077E-CEC0-4E21-B8A1-277682488D77}" type="pres">
      <dgm:prSet presAssocID="{0CEC93F0-7911-4826-874F-E9E8D0AEE762}" presName="hierChild4" presStyleCnt="0"/>
      <dgm:spPr/>
    </dgm:pt>
    <dgm:pt modelId="{34415EAE-6221-4DD8-BE63-77FEE85A9AF4}" type="pres">
      <dgm:prSet presAssocID="{0CEC93F0-7911-4826-874F-E9E8D0AEE762}" presName="hierChild5" presStyleCnt="0"/>
      <dgm:spPr/>
    </dgm:pt>
    <dgm:pt modelId="{5548807D-22A0-4D81-9B51-4A625DF1E73A}" type="pres">
      <dgm:prSet presAssocID="{FC9A0BCB-1693-415B-9127-AE6554E18F9A}" presName="Name37" presStyleLbl="parChTrans1D2" presStyleIdx="5" presStyleCnt="7"/>
      <dgm:spPr/>
    </dgm:pt>
    <dgm:pt modelId="{B12C05E5-F7D4-4049-88F6-02F02D3DFE07}" type="pres">
      <dgm:prSet presAssocID="{87BABE14-0518-45D5-82EB-2E14DDDFE97C}" presName="hierRoot2" presStyleCnt="0">
        <dgm:presLayoutVars>
          <dgm:hierBranch val="init"/>
        </dgm:presLayoutVars>
      </dgm:prSet>
      <dgm:spPr/>
    </dgm:pt>
    <dgm:pt modelId="{24BF2E38-7C35-4FB2-B1EC-F2582A6C9BFB}" type="pres">
      <dgm:prSet presAssocID="{87BABE14-0518-45D5-82EB-2E14DDDFE97C}" presName="rootComposite" presStyleCnt="0"/>
      <dgm:spPr/>
    </dgm:pt>
    <dgm:pt modelId="{435F7606-3163-4232-A10E-0D9D9E1AB2EF}" type="pres">
      <dgm:prSet presAssocID="{87BABE14-0518-45D5-82EB-2E14DDDFE97C}" presName="rootText" presStyleLbl="node2" presStyleIdx="5" presStyleCnt="7" custScaleY="207440">
        <dgm:presLayoutVars>
          <dgm:chPref val="3"/>
        </dgm:presLayoutVars>
      </dgm:prSet>
      <dgm:spPr>
        <a:prstGeom prst="rect">
          <a:avLst/>
        </a:prstGeom>
      </dgm:spPr>
    </dgm:pt>
    <dgm:pt modelId="{651340A4-8FF2-47A6-9C38-ADE8B3E56400}" type="pres">
      <dgm:prSet presAssocID="{87BABE14-0518-45D5-82EB-2E14DDDFE97C}" presName="rootConnector" presStyleLbl="node2" presStyleIdx="5" presStyleCnt="7"/>
      <dgm:spPr/>
    </dgm:pt>
    <dgm:pt modelId="{6AFB7F13-FA57-4D49-9EDE-57ADB176420F}" type="pres">
      <dgm:prSet presAssocID="{87BABE14-0518-45D5-82EB-2E14DDDFE97C}" presName="hierChild4" presStyleCnt="0"/>
      <dgm:spPr/>
    </dgm:pt>
    <dgm:pt modelId="{8B89B495-3DF9-40A7-88CB-168D92456B5E}" type="pres">
      <dgm:prSet presAssocID="{87BABE14-0518-45D5-82EB-2E14DDDFE97C}" presName="hierChild5" presStyleCnt="0"/>
      <dgm:spPr/>
    </dgm:pt>
    <dgm:pt modelId="{3B7867CC-C477-4226-A69F-C4846F4D2E84}" type="pres">
      <dgm:prSet presAssocID="{94EF4697-0F39-4260-8EE5-19E3370CD2BB}" presName="Name37" presStyleLbl="parChTrans1D2" presStyleIdx="6" presStyleCnt="7"/>
      <dgm:spPr/>
    </dgm:pt>
    <dgm:pt modelId="{3147E585-0825-4495-8C2D-894870382F59}" type="pres">
      <dgm:prSet presAssocID="{94ED3310-B255-420D-8A59-D7D4A206F128}" presName="hierRoot2" presStyleCnt="0">
        <dgm:presLayoutVars>
          <dgm:hierBranch val="init"/>
        </dgm:presLayoutVars>
      </dgm:prSet>
      <dgm:spPr/>
    </dgm:pt>
    <dgm:pt modelId="{A06994D2-92A0-4064-91D1-EDEFE2B1982E}" type="pres">
      <dgm:prSet presAssocID="{94ED3310-B255-420D-8A59-D7D4A206F128}" presName="rootComposite" presStyleCnt="0"/>
      <dgm:spPr/>
    </dgm:pt>
    <dgm:pt modelId="{9009144E-7292-4E9F-945E-AE76BBF4E53D}" type="pres">
      <dgm:prSet presAssocID="{94ED3310-B255-420D-8A59-D7D4A206F128}" presName="rootText" presStyleLbl="node2" presStyleIdx="6" presStyleCnt="7" custScaleY="207440">
        <dgm:presLayoutVars>
          <dgm:chPref val="3"/>
        </dgm:presLayoutVars>
      </dgm:prSet>
      <dgm:spPr>
        <a:prstGeom prst="rect">
          <a:avLst/>
        </a:prstGeom>
      </dgm:spPr>
    </dgm:pt>
    <dgm:pt modelId="{648FC6F2-6005-443D-9899-351B2B0E647E}" type="pres">
      <dgm:prSet presAssocID="{94ED3310-B255-420D-8A59-D7D4A206F128}" presName="rootConnector" presStyleLbl="node2" presStyleIdx="6" presStyleCnt="7"/>
      <dgm:spPr/>
    </dgm:pt>
    <dgm:pt modelId="{174399EC-F4B9-4D15-8B84-4C9F975FA7BF}" type="pres">
      <dgm:prSet presAssocID="{94ED3310-B255-420D-8A59-D7D4A206F128}" presName="hierChild4" presStyleCnt="0"/>
      <dgm:spPr/>
    </dgm:pt>
    <dgm:pt modelId="{0FF857AB-7033-413F-BBF6-2E489F40E8AE}" type="pres">
      <dgm:prSet presAssocID="{94ED3310-B255-420D-8A59-D7D4A206F128}" presName="hierChild5" presStyleCnt="0"/>
      <dgm:spPr/>
    </dgm:pt>
    <dgm:pt modelId="{96E956B1-42BA-48B5-9CA6-45B8879FCB65}" type="pres">
      <dgm:prSet presAssocID="{DF4721AD-1973-4659-B327-651DDB4FF476}" presName="hierChild3" presStyleCnt="0"/>
      <dgm:spPr/>
    </dgm:pt>
    <dgm:pt modelId="{155676A9-DF99-4496-BE2A-F86D8D66FDD5}" type="pres">
      <dgm:prSet presAssocID="{4540B162-467F-40AB-85A1-F3E67E07A1B3}" presName="hierRoot1" presStyleCnt="0">
        <dgm:presLayoutVars>
          <dgm:hierBranch val="init"/>
        </dgm:presLayoutVars>
      </dgm:prSet>
      <dgm:spPr/>
    </dgm:pt>
    <dgm:pt modelId="{BAFF19F5-2149-4BBE-89F8-94DDED93D940}" type="pres">
      <dgm:prSet presAssocID="{4540B162-467F-40AB-85A1-F3E67E07A1B3}" presName="rootComposite1" presStyleCnt="0"/>
      <dgm:spPr/>
    </dgm:pt>
    <dgm:pt modelId="{9959B775-A87C-4532-890C-70766C8299A8}" type="pres">
      <dgm:prSet presAssocID="{4540B162-467F-40AB-85A1-F3E67E07A1B3}" presName="rootText1" presStyleLbl="node0" presStyleIdx="1" presStyleCnt="2" custLinFactX="-284512" custLinFactY="317669" custLinFactNeighborX="-300000" custLinFactNeighborY="400000">
        <dgm:presLayoutVars>
          <dgm:chPref val="3"/>
        </dgm:presLayoutVars>
      </dgm:prSet>
      <dgm:spPr>
        <a:prstGeom prst="roundRect">
          <a:avLst/>
        </a:prstGeom>
      </dgm:spPr>
    </dgm:pt>
    <dgm:pt modelId="{5F231A3B-43C3-4B39-AFF5-E3549F27D4DF}" type="pres">
      <dgm:prSet presAssocID="{4540B162-467F-40AB-85A1-F3E67E07A1B3}" presName="rootConnector1" presStyleLbl="node1" presStyleIdx="0" presStyleCnt="0"/>
      <dgm:spPr/>
    </dgm:pt>
    <dgm:pt modelId="{458B8330-0221-472C-AF7F-9869629F4315}" type="pres">
      <dgm:prSet presAssocID="{4540B162-467F-40AB-85A1-F3E67E07A1B3}" presName="hierChild2" presStyleCnt="0"/>
      <dgm:spPr/>
    </dgm:pt>
    <dgm:pt modelId="{B15BF1D3-0DD0-4068-9FC2-1CEF0B3D9CA8}" type="pres">
      <dgm:prSet presAssocID="{4540B162-467F-40AB-85A1-F3E67E07A1B3}" presName="hierChild3" presStyleCnt="0"/>
      <dgm:spPr/>
    </dgm:pt>
  </dgm:ptLst>
  <dgm:cxnLst>
    <dgm:cxn modelId="{C3FD1E03-BB89-4D4C-8DEB-2C78FCAE502C}" type="presOf" srcId="{8CB958BB-6DA8-44A7-B9DC-C43F0FE72776}" destId="{FB5F1325-B91D-4C86-A850-1B3E7C9C1BA7}" srcOrd="0" destOrd="0" presId="urn:microsoft.com/office/officeart/2005/8/layout/orgChart1"/>
    <dgm:cxn modelId="{17655904-DDA4-4B89-86E9-CA7C3CB476CC}" type="presOf" srcId="{54F8A05A-9976-4634-8932-13AB7DB3EC4A}" destId="{011BD7C3-F2EC-41EC-BC15-22733E3E4A97}" srcOrd="0" destOrd="0" presId="urn:microsoft.com/office/officeart/2005/8/layout/orgChart1"/>
    <dgm:cxn modelId="{7135BD06-9CA3-4D7B-A38B-84D92934B2E4}" type="presOf" srcId="{FC9A0BCB-1693-415B-9127-AE6554E18F9A}" destId="{5548807D-22A0-4D81-9B51-4A625DF1E73A}" srcOrd="0" destOrd="0" presId="urn:microsoft.com/office/officeart/2005/8/layout/orgChart1"/>
    <dgm:cxn modelId="{17AFB609-75C9-48AB-B9F9-ED205F1F33FA}" srcId="{A6F25534-D850-42C6-946E-4512F0E18659}" destId="{59924E94-A35C-44CF-B969-4944BBCA29DD}" srcOrd="3" destOrd="0" parTransId="{02142857-3A0B-481F-9CED-5F0810A4D33F}" sibTransId="{5D48DB31-B50A-42E4-8425-9BF8CB2C7FB4}"/>
    <dgm:cxn modelId="{D976300A-4AB6-4E24-BA49-911F06F801B2}" type="presOf" srcId="{0A6CA980-A572-4A2E-9E8E-95336EB64A4C}" destId="{073DD9CC-6606-4D3F-B288-540FD924C73C}" srcOrd="0" destOrd="0" presId="urn:microsoft.com/office/officeart/2005/8/layout/orgChart1"/>
    <dgm:cxn modelId="{3EC4F50B-3653-4DC2-B1E0-F9383E427E7E}" srcId="{DF4721AD-1973-4659-B327-651DDB4FF476}" destId="{470B9999-84C2-4759-B933-F35BCC3C44E3}" srcOrd="3" destOrd="0" parTransId="{C8E54689-406A-4CC8-89F4-B29072ADE443}" sibTransId="{3D86E94D-D9B4-4C0D-9381-44A5645A2C92}"/>
    <dgm:cxn modelId="{43E1EF0C-78F3-4C13-8256-EB20D5933AD8}" type="presOf" srcId="{4540B162-467F-40AB-85A1-F3E67E07A1B3}" destId="{5F231A3B-43C3-4B39-AFF5-E3549F27D4DF}" srcOrd="1" destOrd="0" presId="urn:microsoft.com/office/officeart/2005/8/layout/orgChart1"/>
    <dgm:cxn modelId="{5509E70E-7685-4235-BAF7-04AAE528E463}" srcId="{A2B47D89-9B53-4088-B3AB-94ACE9D0551A}" destId="{4540B162-467F-40AB-85A1-F3E67E07A1B3}" srcOrd="1" destOrd="0" parTransId="{4D07B6B3-CB2E-4936-A1C8-F062B5434005}" sibTransId="{051F2C64-90D8-4F48-81AD-AA4D0E30CE16}"/>
    <dgm:cxn modelId="{ED72AC0F-62C5-40E6-99C5-FEE6AF30AF3E}" type="presOf" srcId="{70D5727C-3280-413F-A320-217ED51820C1}" destId="{1C3FEAB9-FE18-40EA-98C3-66414B0A1312}" srcOrd="1" destOrd="0" presId="urn:microsoft.com/office/officeart/2005/8/layout/orgChart1"/>
    <dgm:cxn modelId="{63585310-F681-4019-92E7-6DD4CD41C482}" type="presOf" srcId="{02142857-3A0B-481F-9CED-5F0810A4D33F}" destId="{C93F7EFA-5452-4C0F-BDB0-D5D2B5CC96C0}" srcOrd="0" destOrd="0" presId="urn:microsoft.com/office/officeart/2005/8/layout/orgChart1"/>
    <dgm:cxn modelId="{CC629111-4132-451F-8F73-AC8AE29D76B0}" type="presOf" srcId="{9E90A228-3909-4C11-B5DB-369E5CD6EEE6}" destId="{A94560A7-2109-4CE9-9D59-8E350D38DBDD}" srcOrd="0" destOrd="0" presId="urn:microsoft.com/office/officeart/2005/8/layout/orgChart1"/>
    <dgm:cxn modelId="{9873A411-FE59-40B5-A03D-90C4BF90F1FA}" type="presOf" srcId="{70D5727C-3280-413F-A320-217ED51820C1}" destId="{CC8949EC-B11F-47E9-8804-81621B89EC40}" srcOrd="0" destOrd="0" presId="urn:microsoft.com/office/officeart/2005/8/layout/orgChart1"/>
    <dgm:cxn modelId="{D84A1D13-1641-454E-A770-C1EE1A41178A}" type="presOf" srcId="{94EF4697-0F39-4260-8EE5-19E3370CD2BB}" destId="{3B7867CC-C477-4226-A69F-C4846F4D2E84}" srcOrd="0" destOrd="0" presId="urn:microsoft.com/office/officeart/2005/8/layout/orgChart1"/>
    <dgm:cxn modelId="{5F796019-1580-4CC7-A9C3-53E47557AA08}" type="presOf" srcId="{F5FF036E-7091-4A8B-A9A2-B63EF4096CA4}" destId="{7D18BA88-4EE8-4263-9B7D-0A717636897F}" srcOrd="1" destOrd="0" presId="urn:microsoft.com/office/officeart/2005/8/layout/orgChart1"/>
    <dgm:cxn modelId="{66BD631C-3A5B-4949-B92F-856312983D09}" type="presOf" srcId="{D52BA140-AF44-4008-AA4D-0B6939388F6A}" destId="{8EF03E65-C8BD-47AC-A8C1-456E973921C7}" srcOrd="0" destOrd="0" presId="urn:microsoft.com/office/officeart/2005/8/layout/orgChart1"/>
    <dgm:cxn modelId="{1EB33F1E-6B3C-4DC6-A391-41DF44F05E90}" type="presOf" srcId="{DF4721AD-1973-4659-B327-651DDB4FF476}" destId="{30A8DAC1-3213-4753-A85D-4A9B001C382F}" srcOrd="0" destOrd="0" presId="urn:microsoft.com/office/officeart/2005/8/layout/orgChart1"/>
    <dgm:cxn modelId="{C1385B1F-D2CC-4801-9FDE-BA950C83888D}" type="presOf" srcId="{59924E94-A35C-44CF-B969-4944BBCA29DD}" destId="{25026E25-C265-46DD-A304-32596BE33047}" srcOrd="0" destOrd="0" presId="urn:microsoft.com/office/officeart/2005/8/layout/orgChart1"/>
    <dgm:cxn modelId="{0E6F1920-14C0-4D2D-941C-8F3DA1E89B78}" srcId="{9E90A228-3909-4C11-B5DB-369E5CD6EEE6}" destId="{206E5DB7-34EB-4494-86BB-B6BF047D16AB}" srcOrd="0" destOrd="0" parTransId="{C7B59A41-4B59-440B-BFBA-508DD1E802FF}" sibTransId="{3AFB6570-42FF-45C5-8B20-D36CF177BB99}"/>
    <dgm:cxn modelId="{85A2FF21-ED28-4FC2-B3FB-AAF3FADC80EF}" type="presOf" srcId="{541C79AD-9A19-4470-9F5E-ACD22BC5CB06}" destId="{12038FAE-318F-4DD5-88A6-F53A86B5101A}" srcOrd="0" destOrd="0" presId="urn:microsoft.com/office/officeart/2005/8/layout/orgChart1"/>
    <dgm:cxn modelId="{06F1D624-0027-4A03-B50F-1EEE06DFE1EE}" srcId="{470B9999-84C2-4759-B933-F35BCC3C44E3}" destId="{0A6CA980-A572-4A2E-9E8E-95336EB64A4C}" srcOrd="3" destOrd="0" parTransId="{B69A4D4B-9319-4FC7-90EA-6ABF921A6405}" sibTransId="{B7BD63BC-18D7-426F-BEBE-CBF82D392FF1}"/>
    <dgm:cxn modelId="{915CF02D-11EB-4A51-8E94-8F8FB27FA0FD}" type="presOf" srcId="{A2CBF84F-3FF3-4CB5-BE7A-E4E8D2271D40}" destId="{16D9BE37-EA54-43EE-877E-928316F3A191}" srcOrd="0" destOrd="0" presId="urn:microsoft.com/office/officeart/2005/8/layout/orgChart1"/>
    <dgm:cxn modelId="{28021D2F-7FC4-4307-AF33-72EFAC82D3E0}" type="presOf" srcId="{4540B162-467F-40AB-85A1-F3E67E07A1B3}" destId="{9959B775-A87C-4532-890C-70766C8299A8}" srcOrd="0" destOrd="0" presId="urn:microsoft.com/office/officeart/2005/8/layout/orgChart1"/>
    <dgm:cxn modelId="{3FC8453B-8C83-4D1F-ADB5-EB84948A158B}" type="presOf" srcId="{DE29F598-D331-4431-9FC2-1F49B964A546}" destId="{07033EF0-B968-4C36-AE67-295FFBEA2324}" srcOrd="1" destOrd="0" presId="urn:microsoft.com/office/officeart/2005/8/layout/orgChart1"/>
    <dgm:cxn modelId="{3A96AC3E-6ADC-48A5-B3C9-93AC77B1FC1D}" srcId="{9E90A228-3909-4C11-B5DB-369E5CD6EEE6}" destId="{03B52122-E8FF-44ED-AD5A-C692C03AEB7F}" srcOrd="1" destOrd="0" parTransId="{70E2404F-CDF5-4432-9C68-E99903A9ECF4}" sibTransId="{45681EA4-6753-4FE1-BDDF-FABBAB559AB7}"/>
    <dgm:cxn modelId="{97CA595C-4E83-4CA5-9D24-1F349897E671}" srcId="{470B9999-84C2-4759-B933-F35BCC3C44E3}" destId="{90B05248-F902-47E7-BCBB-106131A2AC43}" srcOrd="2" destOrd="0" parTransId="{D52BA140-AF44-4008-AA4D-0B6939388F6A}" sibTransId="{E92062CF-398C-42B2-830E-5CF5FE9BF538}"/>
    <dgm:cxn modelId="{A2A9695E-6F42-43E8-93B4-EE33E9A7ADBF}" type="presOf" srcId="{01481401-37B1-42BC-A57C-430CD38070A6}" destId="{4C83C496-F1A8-4C4A-B43D-E09E523F610B}" srcOrd="0" destOrd="0" presId="urn:microsoft.com/office/officeart/2005/8/layout/orgChart1"/>
    <dgm:cxn modelId="{75E46F5F-08F7-42B9-8843-9999C43B9F54}" type="presOf" srcId="{A6F25534-D850-42C6-946E-4512F0E18659}" destId="{0126CBBE-FADC-408B-BB6C-54B12B750BA3}" srcOrd="0" destOrd="0" presId="urn:microsoft.com/office/officeart/2005/8/layout/orgChart1"/>
    <dgm:cxn modelId="{EEB6EE62-9C77-4020-9BF2-FC78EE90B4DF}" type="presOf" srcId="{1EF7607A-A452-4DAF-9A0B-6846CCDF110A}" destId="{B2074820-15D0-44B4-A997-D2FE5E905672}" srcOrd="0" destOrd="0" presId="urn:microsoft.com/office/officeart/2005/8/layout/orgChart1"/>
    <dgm:cxn modelId="{B2F24064-92AC-4D43-A123-447299C0A13B}" type="presOf" srcId="{46BE822E-633C-4924-A730-2A1394A55F2D}" destId="{26C5E45F-874D-48B6-8272-38D414079993}" srcOrd="0" destOrd="0" presId="urn:microsoft.com/office/officeart/2005/8/layout/orgChart1"/>
    <dgm:cxn modelId="{A35ED344-1873-4C12-B00C-4EA703170DD5}" srcId="{A6F25534-D850-42C6-946E-4512F0E18659}" destId="{A2CBF84F-3FF3-4CB5-BE7A-E4E8D2271D40}" srcOrd="2" destOrd="0" parTransId="{01481401-37B1-42BC-A57C-430CD38070A6}" sibTransId="{39045D53-64BC-4DF6-9239-814A7B77BDD6}"/>
    <dgm:cxn modelId="{823C7D45-E3EB-4B79-97AC-99FB6718F121}" type="presOf" srcId="{DE29F598-D331-4431-9FC2-1F49B964A546}" destId="{663D1278-A252-4ADD-9053-581D0259D907}" srcOrd="0" destOrd="0" presId="urn:microsoft.com/office/officeart/2005/8/layout/orgChart1"/>
    <dgm:cxn modelId="{1FBDD445-1F68-43C4-98F0-763233D34ECD}" type="presOf" srcId="{D40E6DCA-783E-476D-B1FA-E228558C4714}" destId="{A5AC228E-8129-495A-A774-E04E0B7A7DEC}" srcOrd="1" destOrd="0" presId="urn:microsoft.com/office/officeart/2005/8/layout/orgChart1"/>
    <dgm:cxn modelId="{6936CA47-7284-4E07-9CB1-EE01B2C9FE81}" type="presOf" srcId="{614D464A-D4AD-43B7-BD7B-B29E5C3F770B}" destId="{792F69E5-8667-4B34-BF52-BF515C994C4E}" srcOrd="1" destOrd="0" presId="urn:microsoft.com/office/officeart/2005/8/layout/orgChart1"/>
    <dgm:cxn modelId="{F775EE48-2518-4F42-9B95-1ECE278C05A3}" type="presOf" srcId="{C7B59A41-4B59-440B-BFBA-508DD1E802FF}" destId="{14742F4C-A660-478B-A7CC-54665876C297}" srcOrd="0" destOrd="0" presId="urn:microsoft.com/office/officeart/2005/8/layout/orgChart1"/>
    <dgm:cxn modelId="{C0ACC869-4E55-44C4-A1AB-1E82EF798098}" srcId="{DF4721AD-1973-4659-B327-651DDB4FF476}" destId="{94ED3310-B255-420D-8A59-D7D4A206F128}" srcOrd="6" destOrd="0" parTransId="{94EF4697-0F39-4260-8EE5-19E3370CD2BB}" sibTransId="{583487AE-AC63-4025-BE13-D328D18475B8}"/>
    <dgm:cxn modelId="{3445B06A-82F8-4B4F-98D4-77655B6BA8E3}" type="presOf" srcId="{A2B47D89-9B53-4088-B3AB-94ACE9D0551A}" destId="{AABDBD39-9B5D-4DDB-8C8B-2638A5582CFA}" srcOrd="0" destOrd="0" presId="urn:microsoft.com/office/officeart/2005/8/layout/orgChart1"/>
    <dgm:cxn modelId="{F9FE2F6E-661A-4E23-B1AD-53FB79D940E5}" srcId="{DF4721AD-1973-4659-B327-651DDB4FF476}" destId="{9E90A228-3909-4C11-B5DB-369E5CD6EEE6}" srcOrd="2" destOrd="0" parTransId="{53E7DC0B-B922-44B9-A458-8F818AA05E99}" sibTransId="{0FF24426-55F0-4F30-9D8B-0E66C3D7B033}"/>
    <dgm:cxn modelId="{C269046F-54A2-4C9E-941F-3FDC359234EB}" type="presOf" srcId="{94ED3310-B255-420D-8A59-D7D4A206F128}" destId="{648FC6F2-6005-443D-9899-351B2B0E647E}" srcOrd="1" destOrd="0" presId="urn:microsoft.com/office/officeart/2005/8/layout/orgChart1"/>
    <dgm:cxn modelId="{C60ECA6F-C482-4E4F-A589-F45F2D8185F6}" type="presOf" srcId="{83D4D708-F043-4FBB-B1DD-487FE04B9623}" destId="{AC2D9A83-0C97-430C-BE64-669B2A837A28}" srcOrd="0" destOrd="0" presId="urn:microsoft.com/office/officeart/2005/8/layout/orgChart1"/>
    <dgm:cxn modelId="{EDCDB770-4383-4F86-B232-977F258C07A1}" srcId="{9E90A228-3909-4C11-B5DB-369E5CD6EEE6}" destId="{54F8A05A-9976-4634-8932-13AB7DB3EC4A}" srcOrd="3" destOrd="0" parTransId="{541C79AD-9A19-4470-9F5E-ACD22BC5CB06}" sibTransId="{1EF51BB4-9DA7-4826-95CF-13963CDF0C5D}"/>
    <dgm:cxn modelId="{4142EE50-F7FA-406A-9B33-CABA3B17E2BF}" type="presOf" srcId="{A2CBF84F-3FF3-4CB5-BE7A-E4E8D2271D40}" destId="{67073858-B6B6-402E-B6ED-923D02285FD4}" srcOrd="1" destOrd="0" presId="urn:microsoft.com/office/officeart/2005/8/layout/orgChart1"/>
    <dgm:cxn modelId="{467C1471-EB36-40AD-BEF2-43104AE607E6}" type="presOf" srcId="{70E2404F-CDF5-4432-9C68-E99903A9ECF4}" destId="{42AE59AF-0D2A-478B-B8F6-D63056FEEF32}" srcOrd="0" destOrd="0" presId="urn:microsoft.com/office/officeart/2005/8/layout/orgChart1"/>
    <dgm:cxn modelId="{FEF9D674-439D-487F-8B82-10C495B22C9D}" type="presOf" srcId="{0CEC93F0-7911-4826-874F-E9E8D0AEE762}" destId="{90D5F2A7-EBEC-40BE-B4BC-54857849E552}" srcOrd="0" destOrd="0" presId="urn:microsoft.com/office/officeart/2005/8/layout/orgChart1"/>
    <dgm:cxn modelId="{5BF0D855-CCC6-43DD-BFC1-CBEF2BE85BA4}" type="presOf" srcId="{94A30DC9-658B-4467-8B3B-B791649BEBF9}" destId="{ADAF9B17-3829-43E8-BAA5-E1736165EB27}" srcOrd="1" destOrd="0" presId="urn:microsoft.com/office/officeart/2005/8/layout/orgChart1"/>
    <dgm:cxn modelId="{27ADD177-3248-408B-86BF-6B1DCC8D8B31}" srcId="{DF4721AD-1973-4659-B327-651DDB4FF476}" destId="{87BABE14-0518-45D5-82EB-2E14DDDFE97C}" srcOrd="5" destOrd="0" parTransId="{FC9A0BCB-1693-415B-9127-AE6554E18F9A}" sibTransId="{70563FD3-8363-43DA-9214-E34EFC35A8E8}"/>
    <dgm:cxn modelId="{E011FD77-DE72-4C08-B8D6-5FE6400E601B}" srcId="{DE29F598-D331-4431-9FC2-1F49B964A546}" destId="{CFA6A48D-03EF-41F8-B63C-7C5A06988188}" srcOrd="0" destOrd="0" parTransId="{45483B99-4683-4DC9-A119-0A0BED0A5D6E}" sibTransId="{32FE8DA5-7C2F-4236-9404-129EF45FEE95}"/>
    <dgm:cxn modelId="{06828A58-E258-4BFF-A396-5CF7B00C8333}" srcId="{9E90A228-3909-4C11-B5DB-369E5CD6EEE6}" destId="{BBA5CE20-8016-4B87-A03A-C605528472B9}" srcOrd="2" destOrd="0" parTransId="{70A07BF3-C22E-4F6B-ADED-3971B0BE0B26}" sibTransId="{06C1FD13-7BD6-46C3-9DC3-A4AE4B68C92D}"/>
    <dgm:cxn modelId="{4676BC78-6F3A-417C-A014-280A664554E4}" type="presOf" srcId="{41128E14-6BCB-4F45-B4D4-3186EC581280}" destId="{FAE6B4C1-8F6C-4008-A2BD-8F57948026F1}" srcOrd="0" destOrd="0" presId="urn:microsoft.com/office/officeart/2005/8/layout/orgChart1"/>
    <dgm:cxn modelId="{02506179-3D16-4882-9BD1-43D56CAAFE89}" type="presOf" srcId="{D40E6DCA-783E-476D-B1FA-E228558C4714}" destId="{924C17C2-B0EE-481E-A896-2E7E764FF3A9}" srcOrd="0" destOrd="0" presId="urn:microsoft.com/office/officeart/2005/8/layout/orgChart1"/>
    <dgm:cxn modelId="{CE1FBB7C-8ECD-4EFA-AA0B-2BB9EB6394C2}" type="presOf" srcId="{CFA6A48D-03EF-41F8-B63C-7C5A06988188}" destId="{E503498B-99AA-4600-A199-AEA1850F157F}" srcOrd="0" destOrd="0" presId="urn:microsoft.com/office/officeart/2005/8/layout/orgChart1"/>
    <dgm:cxn modelId="{91261082-2961-437B-ADE4-3D29C691D417}" srcId="{DF4721AD-1973-4659-B327-651DDB4FF476}" destId="{A6F25534-D850-42C6-946E-4512F0E18659}" srcOrd="1" destOrd="0" parTransId="{83D4D708-F043-4FBB-B1DD-487FE04B9623}" sibTransId="{FAA73D9C-B263-456A-9DF9-48633F331C2D}"/>
    <dgm:cxn modelId="{85F39182-54FF-4953-8635-CAD3D8D447D3}" type="presOf" srcId="{B69A4D4B-9319-4FC7-90EA-6ABF921A6405}" destId="{9150186C-62BD-4D26-BD6C-0BBE7D95AA7C}" srcOrd="0" destOrd="0" presId="urn:microsoft.com/office/officeart/2005/8/layout/orgChart1"/>
    <dgm:cxn modelId="{F5FAE086-9990-4CB4-8958-4AE7E61E7323}" type="presOf" srcId="{90B05248-F902-47E7-BCBB-106131A2AC43}" destId="{F143BFA6-E658-487F-8B0D-0F5DDE67105B}" srcOrd="1" destOrd="0" presId="urn:microsoft.com/office/officeart/2005/8/layout/orgChart1"/>
    <dgm:cxn modelId="{4EBEB08A-B332-41EC-B110-172C57B755BC}" type="presOf" srcId="{BBA5CE20-8016-4B87-A03A-C605528472B9}" destId="{C1608469-7B9B-4061-8699-A7263F93DE51}" srcOrd="0" destOrd="0" presId="urn:microsoft.com/office/officeart/2005/8/layout/orgChart1"/>
    <dgm:cxn modelId="{4C0B1F8E-301D-4649-A946-5BFDD3B34A66}" type="presOf" srcId="{0CEC93F0-7911-4826-874F-E9E8D0AEE762}" destId="{04E29895-49E4-4E79-B9C1-7F423F9D05ED}" srcOrd="1" destOrd="0" presId="urn:microsoft.com/office/officeart/2005/8/layout/orgChart1"/>
    <dgm:cxn modelId="{78E1148F-E556-4245-A8AC-BD9D9E18ED0E}" srcId="{470B9999-84C2-4759-B933-F35BCC3C44E3}" destId="{D5182CDD-3B57-4864-9451-BF38C100DC53}" srcOrd="1" destOrd="0" parTransId="{1EF7607A-A452-4DAF-9A0B-6846CCDF110A}" sibTransId="{26465B0B-7420-4EAF-A23B-584B1622AA23}"/>
    <dgm:cxn modelId="{05DF1394-7EAC-4D16-B630-9EC757018F80}" srcId="{A2B47D89-9B53-4088-B3AB-94ACE9D0551A}" destId="{DF4721AD-1973-4659-B327-651DDB4FF476}" srcOrd="0" destOrd="0" parTransId="{C9A22742-1E22-4807-94C8-5F4763FF307C}" sibTransId="{E1F8CD4C-560B-4246-9952-73E42613AD99}"/>
    <dgm:cxn modelId="{439C359A-A16A-4C3D-8FA1-DB8332D2D74E}" type="presOf" srcId="{470B9999-84C2-4759-B933-F35BCC3C44E3}" destId="{A9878596-2B5C-48BF-A5FD-9D18F0166031}" srcOrd="0" destOrd="0" presId="urn:microsoft.com/office/officeart/2005/8/layout/orgChart1"/>
    <dgm:cxn modelId="{A2A2C39A-7AA5-4807-87D3-2A548EE50612}" type="presOf" srcId="{206E5DB7-34EB-4494-86BB-B6BF047D16AB}" destId="{A57E0214-5CE4-4C90-B379-A749D82E708A}" srcOrd="0" destOrd="0" presId="urn:microsoft.com/office/officeart/2005/8/layout/orgChart1"/>
    <dgm:cxn modelId="{4510A69E-0197-4CF3-849D-7E90E31D20C4}" srcId="{470B9999-84C2-4759-B933-F35BCC3C44E3}" destId="{614D464A-D4AD-43B7-BD7B-B29E5C3F770B}" srcOrd="0" destOrd="0" parTransId="{264BFFC7-8218-4598-AF25-82413FBA110B}" sibTransId="{78D6C66A-0EA8-4852-84D6-70FF00259D17}"/>
    <dgm:cxn modelId="{C074DF9F-54BE-47AC-AD71-F19D8594A64A}" type="presOf" srcId="{614D464A-D4AD-43B7-BD7B-B29E5C3F770B}" destId="{633E4E95-09F8-4AFF-89EF-EDE8020193A6}" srcOrd="0" destOrd="0" presId="urn:microsoft.com/office/officeart/2005/8/layout/orgChart1"/>
    <dgm:cxn modelId="{EE1294A0-3B0A-407E-80C4-07ACDFA69578}" srcId="{DF4721AD-1973-4659-B327-651DDB4FF476}" destId="{0CEC93F0-7911-4826-874F-E9E8D0AEE762}" srcOrd="4" destOrd="0" parTransId="{D098B890-D694-49B2-91D9-0E9B37BAD15B}" sibTransId="{4BEF8872-C9A9-42F5-B63E-4F6DD2C644B2}"/>
    <dgm:cxn modelId="{D2BF58A1-D82E-44B0-A599-722634F573B0}" type="presOf" srcId="{D5182CDD-3B57-4864-9451-BF38C100DC53}" destId="{1B3EE54F-1140-4BC2-BB16-93A96A4D7695}" srcOrd="0" destOrd="0" presId="urn:microsoft.com/office/officeart/2005/8/layout/orgChart1"/>
    <dgm:cxn modelId="{741B6CA3-B440-406C-9AC9-9A52CA88A9E6}" type="presOf" srcId="{264BFFC7-8218-4598-AF25-82413FBA110B}" destId="{84D02936-EFD4-40BD-9625-375A2E505A52}" srcOrd="0" destOrd="0" presId="urn:microsoft.com/office/officeart/2005/8/layout/orgChart1"/>
    <dgm:cxn modelId="{6F433EA5-004B-4507-B1B1-022E85CF1F39}" srcId="{A6F25534-D850-42C6-946E-4512F0E18659}" destId="{ADF63E86-5A17-4C3A-AEE3-205521271D14}" srcOrd="1" destOrd="0" parTransId="{41128E14-6BCB-4F45-B4D4-3186EC581280}" sibTransId="{DC3F3BBA-A187-449A-B88B-B8E543706B1A}"/>
    <dgm:cxn modelId="{97520CAA-F67D-42E5-8DC9-6F81814FFF6B}" type="presOf" srcId="{D5182CDD-3B57-4864-9451-BF38C100DC53}" destId="{240F4F92-18AB-4895-906C-5350704C0635}" srcOrd="1" destOrd="0" presId="urn:microsoft.com/office/officeart/2005/8/layout/orgChart1"/>
    <dgm:cxn modelId="{598569AB-FFBD-44C9-9695-5C97B16C5FCA}" type="presOf" srcId="{DF4721AD-1973-4659-B327-651DDB4FF476}" destId="{CD8160A3-C8F0-436A-9775-9B6015DE0145}" srcOrd="1" destOrd="0" presId="urn:microsoft.com/office/officeart/2005/8/layout/orgChart1"/>
    <dgm:cxn modelId="{13C855B0-8A03-4C00-ADF1-7887DCF5A743}" type="presOf" srcId="{ADF63E86-5A17-4C3A-AEE3-205521271D14}" destId="{3B14563A-EFF8-4BDC-A724-238C14523553}" srcOrd="1" destOrd="0" presId="urn:microsoft.com/office/officeart/2005/8/layout/orgChart1"/>
    <dgm:cxn modelId="{56BE31B2-CDAD-44EE-B67D-55714292FDC4}" type="presOf" srcId="{CFA6A48D-03EF-41F8-B63C-7C5A06988188}" destId="{DC1A9853-4732-455C-9D4E-D59AE134C69F}" srcOrd="1" destOrd="0" presId="urn:microsoft.com/office/officeart/2005/8/layout/orgChart1"/>
    <dgm:cxn modelId="{09EFADB3-A533-444E-A474-C62948B2A1AC}" type="presOf" srcId="{70A07BF3-C22E-4F6B-ADED-3971B0BE0B26}" destId="{BF25034A-62B0-4ECE-A36A-A2EB8CBB4548}" srcOrd="0" destOrd="0" presId="urn:microsoft.com/office/officeart/2005/8/layout/orgChart1"/>
    <dgm:cxn modelId="{D49B30B4-1F8F-4017-AC50-911DEED9A51D}" type="presOf" srcId="{54F8A05A-9976-4634-8932-13AB7DB3EC4A}" destId="{972ED521-8E49-4A37-A011-56BC6BE1E075}" srcOrd="1" destOrd="0" presId="urn:microsoft.com/office/officeart/2005/8/layout/orgChart1"/>
    <dgm:cxn modelId="{911792BB-4F1E-4C05-824A-2E57CF65B4E9}" type="presOf" srcId="{D098B890-D694-49B2-91D9-0E9B37BAD15B}" destId="{1AB91907-0C70-4EA9-980B-5196103D4E24}" srcOrd="0" destOrd="0" presId="urn:microsoft.com/office/officeart/2005/8/layout/orgChart1"/>
    <dgm:cxn modelId="{F5D2D0BC-06F1-4817-A759-3B85A3CC1B5F}" srcId="{DF4721AD-1973-4659-B327-651DDB4FF476}" destId="{DE29F598-D331-4431-9FC2-1F49B964A546}" srcOrd="0" destOrd="0" parTransId="{4B46CBC6-2217-4EAD-BB43-7AEF58986787}" sibTransId="{423D7D44-56D8-400B-95A7-48CBE1C0A5EF}"/>
    <dgm:cxn modelId="{73C83EC7-2217-410D-9663-2681BC90ECEA}" srcId="{DE29F598-D331-4431-9FC2-1F49B964A546}" destId="{D40E6DCA-783E-476D-B1FA-E228558C4714}" srcOrd="1" destOrd="0" parTransId="{76CACD33-BC81-4857-9FC6-E9E9C7712E07}" sibTransId="{A02D45B5-A190-47D6-A36D-55BDD3502BF8}"/>
    <dgm:cxn modelId="{7AD88FC7-6B64-47EA-A3FC-D2F4E0C5AD43}" type="presOf" srcId="{87BABE14-0518-45D5-82EB-2E14DDDFE97C}" destId="{651340A4-8FF2-47A6-9C38-ADE8B3E56400}" srcOrd="1" destOrd="0" presId="urn:microsoft.com/office/officeart/2005/8/layout/orgChart1"/>
    <dgm:cxn modelId="{87EA5FCA-A4C1-47BD-BC6E-AB192BCFE41C}" type="presOf" srcId="{BBA5CE20-8016-4B87-A03A-C605528472B9}" destId="{DA58D40F-7EF9-4033-80D3-40A90B6A26EA}" srcOrd="1" destOrd="0" presId="urn:microsoft.com/office/officeart/2005/8/layout/orgChart1"/>
    <dgm:cxn modelId="{248DE5CF-947C-4BD8-8FD6-4C2BC5D42BAD}" type="presOf" srcId="{87BABE14-0518-45D5-82EB-2E14DDDFE97C}" destId="{435F7606-3163-4232-A10E-0D9D9E1AB2EF}" srcOrd="0" destOrd="0" presId="urn:microsoft.com/office/officeart/2005/8/layout/orgChart1"/>
    <dgm:cxn modelId="{DBDA98D1-2CCB-498B-A7C7-893EA9C9A0EA}" type="presOf" srcId="{94A30DC9-658B-4467-8B3B-B791649BEBF9}" destId="{7C22E171-0B35-4B22-B66F-7050179741A6}" srcOrd="0" destOrd="0" presId="urn:microsoft.com/office/officeart/2005/8/layout/orgChart1"/>
    <dgm:cxn modelId="{E802DDD1-5641-4EAB-B297-DF99324B5718}" srcId="{DE29F598-D331-4431-9FC2-1F49B964A546}" destId="{70D5727C-3280-413F-A320-217ED51820C1}" srcOrd="2" destOrd="0" parTransId="{46BE822E-633C-4924-A730-2A1394A55F2D}" sibTransId="{702B9628-A151-4C69-8115-7B0EA134A318}"/>
    <dgm:cxn modelId="{4D887CD2-B982-4940-A6B6-95053C8B874E}" type="presOf" srcId="{F5FF036E-7091-4A8B-A9A2-B63EF4096CA4}" destId="{ED869753-D7B2-4B26-8735-94686584046F}" srcOrd="0" destOrd="0" presId="urn:microsoft.com/office/officeart/2005/8/layout/orgChart1"/>
    <dgm:cxn modelId="{E5B885D2-9474-4377-A180-FCB70E9DC12A}" type="presOf" srcId="{03B52122-E8FF-44ED-AD5A-C692C03AEB7F}" destId="{FC2DEFB0-5FEE-445B-B135-A2B32E4E8DE6}" srcOrd="0" destOrd="0" presId="urn:microsoft.com/office/officeart/2005/8/layout/orgChart1"/>
    <dgm:cxn modelId="{024B08D3-E4CB-4BE0-A7CB-72DBC37F0C43}" type="presOf" srcId="{4B46CBC6-2217-4EAD-BB43-7AEF58986787}" destId="{3A8811F5-617B-44BF-9F9C-C78F696AFD49}" srcOrd="0" destOrd="0" presId="urn:microsoft.com/office/officeart/2005/8/layout/orgChart1"/>
    <dgm:cxn modelId="{34149BD7-FED6-448C-A750-CF580FC597E5}" type="presOf" srcId="{470B9999-84C2-4759-B933-F35BCC3C44E3}" destId="{F45F66E3-5C20-4DE2-AA7E-A340225101F9}" srcOrd="1" destOrd="0" presId="urn:microsoft.com/office/officeart/2005/8/layout/orgChart1"/>
    <dgm:cxn modelId="{2A9979D8-1E79-43AD-9A60-4BB33516A2FA}" srcId="{A6F25534-D850-42C6-946E-4512F0E18659}" destId="{F5FF036E-7091-4A8B-A9A2-B63EF4096CA4}" srcOrd="0" destOrd="0" parTransId="{8CB958BB-6DA8-44A7-B9DC-C43F0FE72776}" sibTransId="{9E1914CD-6213-43FE-8421-F5822CAA9C83}"/>
    <dgm:cxn modelId="{5332FAD8-972C-4454-A27C-D1ACF0BF8BFC}" type="presOf" srcId="{0A6CA980-A572-4A2E-9E8E-95336EB64A4C}" destId="{1900730F-72B3-46D0-8176-09FC33314E7B}" srcOrd="1" destOrd="0" presId="urn:microsoft.com/office/officeart/2005/8/layout/orgChart1"/>
    <dgm:cxn modelId="{6B3538DA-9BF8-41CD-890A-896847640381}" type="presOf" srcId="{59924E94-A35C-44CF-B969-4944BBCA29DD}" destId="{1E478318-8785-4DF8-A082-FC5C9C19D97C}" srcOrd="1" destOrd="0" presId="urn:microsoft.com/office/officeart/2005/8/layout/orgChart1"/>
    <dgm:cxn modelId="{D41CA2DA-E70F-4C70-8CB5-73C3E9C12B64}" type="presOf" srcId="{A6F25534-D850-42C6-946E-4512F0E18659}" destId="{DB12F4F2-0676-4329-A6F4-4ECA2F35970F}" srcOrd="1" destOrd="0" presId="urn:microsoft.com/office/officeart/2005/8/layout/orgChart1"/>
    <dgm:cxn modelId="{F99A6EDD-D915-4AAA-94A8-2D9E9B8AE995}" type="presOf" srcId="{53E7DC0B-B922-44B9-A458-8F818AA05E99}" destId="{C4E1F5F4-6210-4421-9D70-91AFC96D3FF1}" srcOrd="0" destOrd="0" presId="urn:microsoft.com/office/officeart/2005/8/layout/orgChart1"/>
    <dgm:cxn modelId="{7C6E07E1-5215-4069-9DCE-516935742C92}" type="presOf" srcId="{ADF63E86-5A17-4C3A-AEE3-205521271D14}" destId="{3A73CE4F-515D-40DD-90E0-E9449C85E8C7}" srcOrd="0" destOrd="0" presId="urn:microsoft.com/office/officeart/2005/8/layout/orgChart1"/>
    <dgm:cxn modelId="{436C86E3-15E1-4A34-8D8F-EBE282B41DE6}" type="presOf" srcId="{206E5DB7-34EB-4494-86BB-B6BF047D16AB}" destId="{AB1B5DDD-9C59-4869-86A9-D64FDD5AF4F1}" srcOrd="1" destOrd="0" presId="urn:microsoft.com/office/officeart/2005/8/layout/orgChart1"/>
    <dgm:cxn modelId="{EC96B1E8-4FB8-4991-BE35-DD82A9385B70}" type="presOf" srcId="{45483B99-4683-4DC9-A119-0A0BED0A5D6E}" destId="{47A39901-F251-4E35-9B6F-20850A2EC96D}" srcOrd="0" destOrd="0" presId="urn:microsoft.com/office/officeart/2005/8/layout/orgChart1"/>
    <dgm:cxn modelId="{BFCE33EA-9878-442C-A0D3-96C4F28C94DF}" type="presOf" srcId="{03B52122-E8FF-44ED-AD5A-C692C03AEB7F}" destId="{0B31A66A-B029-4E3F-B0AF-F9E64194B3F7}" srcOrd="1" destOrd="0" presId="urn:microsoft.com/office/officeart/2005/8/layout/orgChart1"/>
    <dgm:cxn modelId="{AE75CCEB-21F4-45B8-B06D-E4C0C6F67BF6}" type="presOf" srcId="{94ED3310-B255-420D-8A59-D7D4A206F128}" destId="{9009144E-7292-4E9F-945E-AE76BBF4E53D}" srcOrd="0" destOrd="0" presId="urn:microsoft.com/office/officeart/2005/8/layout/orgChart1"/>
    <dgm:cxn modelId="{75769EF1-FEE6-4EBB-A1A1-3728865CB487}" type="presOf" srcId="{90B05248-F902-47E7-BCBB-106131A2AC43}" destId="{88F486B6-4888-48F1-B6EA-D5FCE23D2B01}" srcOrd="0" destOrd="0" presId="urn:microsoft.com/office/officeart/2005/8/layout/orgChart1"/>
    <dgm:cxn modelId="{9FA2CBF4-4A86-45F9-BB11-C115BA845F69}" type="presOf" srcId="{6F18C5E3-4A6F-44B5-9BAF-37A80D4E4A59}" destId="{EA47A2AE-0B3B-4E6F-80A5-095D01E87D66}" srcOrd="0" destOrd="0" presId="urn:microsoft.com/office/officeart/2005/8/layout/orgChart1"/>
    <dgm:cxn modelId="{8939D5F4-2749-4840-BFB8-7569D747C754}" type="presOf" srcId="{76CACD33-BC81-4857-9FC6-E9E9C7712E07}" destId="{C96C206C-7828-4843-A3FC-F4E925BD2D01}" srcOrd="0" destOrd="0" presId="urn:microsoft.com/office/officeart/2005/8/layout/orgChart1"/>
    <dgm:cxn modelId="{B201FBF4-AA49-4D3E-A135-4C2542DB8291}" srcId="{470B9999-84C2-4759-B933-F35BCC3C44E3}" destId="{94A30DC9-658B-4467-8B3B-B791649BEBF9}" srcOrd="4" destOrd="0" parTransId="{6F18C5E3-4A6F-44B5-9BAF-37A80D4E4A59}" sibTransId="{EAECA543-1248-4869-BEE6-5BD164141695}"/>
    <dgm:cxn modelId="{531AD3F6-1417-4551-8AE5-7A970FC99117}" type="presOf" srcId="{9E90A228-3909-4C11-B5DB-369E5CD6EEE6}" destId="{1111C050-44F3-45D4-B86F-446B24D14937}" srcOrd="1" destOrd="0" presId="urn:microsoft.com/office/officeart/2005/8/layout/orgChart1"/>
    <dgm:cxn modelId="{C96E8BFE-6816-444A-8A9F-C5D6F9444FF0}" type="presOf" srcId="{C8E54689-406A-4CC8-89F4-B29072ADE443}" destId="{85A5586D-9FB6-4B6B-804E-48CCBCF72391}" srcOrd="0" destOrd="0" presId="urn:microsoft.com/office/officeart/2005/8/layout/orgChart1"/>
    <dgm:cxn modelId="{216BBD8C-F656-45B7-A088-0E8078B3062B}" type="presParOf" srcId="{AABDBD39-9B5D-4DDB-8C8B-2638A5582CFA}" destId="{F60F0DBD-3662-4CF8-9DD1-8013DC394D7D}" srcOrd="0" destOrd="0" presId="urn:microsoft.com/office/officeart/2005/8/layout/orgChart1"/>
    <dgm:cxn modelId="{E2EC58B2-1A18-4332-80C7-24643358EB30}" type="presParOf" srcId="{F60F0DBD-3662-4CF8-9DD1-8013DC394D7D}" destId="{90537515-92C2-4A8D-80AC-C61AE11E0AF1}" srcOrd="0" destOrd="0" presId="urn:microsoft.com/office/officeart/2005/8/layout/orgChart1"/>
    <dgm:cxn modelId="{23D951EA-FDF5-4894-844A-1AC931370F13}" type="presParOf" srcId="{90537515-92C2-4A8D-80AC-C61AE11E0AF1}" destId="{30A8DAC1-3213-4753-A85D-4A9B001C382F}" srcOrd="0" destOrd="0" presId="urn:microsoft.com/office/officeart/2005/8/layout/orgChart1"/>
    <dgm:cxn modelId="{6CED849A-31CC-463B-B031-22E8BB396A10}" type="presParOf" srcId="{90537515-92C2-4A8D-80AC-C61AE11E0AF1}" destId="{CD8160A3-C8F0-436A-9775-9B6015DE0145}" srcOrd="1" destOrd="0" presId="urn:microsoft.com/office/officeart/2005/8/layout/orgChart1"/>
    <dgm:cxn modelId="{989315AB-902D-4529-B03C-7F80E196F245}" type="presParOf" srcId="{F60F0DBD-3662-4CF8-9DD1-8013DC394D7D}" destId="{CDA141C8-D78B-4292-B9FC-C7FBFE8A17D5}" srcOrd="1" destOrd="0" presId="urn:microsoft.com/office/officeart/2005/8/layout/orgChart1"/>
    <dgm:cxn modelId="{B1A407A4-7732-450B-90B5-6307E4BEB75A}" type="presParOf" srcId="{CDA141C8-D78B-4292-B9FC-C7FBFE8A17D5}" destId="{3A8811F5-617B-44BF-9F9C-C78F696AFD49}" srcOrd="0" destOrd="0" presId="urn:microsoft.com/office/officeart/2005/8/layout/orgChart1"/>
    <dgm:cxn modelId="{335E899B-2AF0-4FA1-8C51-6D9A5029DBE6}" type="presParOf" srcId="{CDA141C8-D78B-4292-B9FC-C7FBFE8A17D5}" destId="{19AB4C3C-7883-40F8-9C68-4FA93411DD2D}" srcOrd="1" destOrd="0" presId="urn:microsoft.com/office/officeart/2005/8/layout/orgChart1"/>
    <dgm:cxn modelId="{6E5609A9-519D-4ACF-A6C8-3F5AD8A6ED6C}" type="presParOf" srcId="{19AB4C3C-7883-40F8-9C68-4FA93411DD2D}" destId="{03D06C5F-3340-4558-8D34-FE0D80318AC6}" srcOrd="0" destOrd="0" presId="urn:microsoft.com/office/officeart/2005/8/layout/orgChart1"/>
    <dgm:cxn modelId="{336F075A-05D2-4125-BFF1-6772560A6D31}" type="presParOf" srcId="{03D06C5F-3340-4558-8D34-FE0D80318AC6}" destId="{663D1278-A252-4ADD-9053-581D0259D907}" srcOrd="0" destOrd="0" presId="urn:microsoft.com/office/officeart/2005/8/layout/orgChart1"/>
    <dgm:cxn modelId="{B80DC65F-9F86-4261-84AA-FD6E6CBA201B}" type="presParOf" srcId="{03D06C5F-3340-4558-8D34-FE0D80318AC6}" destId="{07033EF0-B968-4C36-AE67-295FFBEA2324}" srcOrd="1" destOrd="0" presId="urn:microsoft.com/office/officeart/2005/8/layout/orgChart1"/>
    <dgm:cxn modelId="{41C5CEBF-72BE-4AC0-AA65-53BFAE58BFA3}" type="presParOf" srcId="{19AB4C3C-7883-40F8-9C68-4FA93411DD2D}" destId="{B4FE2ABF-DBC8-49FE-A0D7-E324B395153A}" srcOrd="1" destOrd="0" presId="urn:microsoft.com/office/officeart/2005/8/layout/orgChart1"/>
    <dgm:cxn modelId="{5C24C313-9335-4A2A-9125-A5CED699EB03}" type="presParOf" srcId="{B4FE2ABF-DBC8-49FE-A0D7-E324B395153A}" destId="{47A39901-F251-4E35-9B6F-20850A2EC96D}" srcOrd="0" destOrd="0" presId="urn:microsoft.com/office/officeart/2005/8/layout/orgChart1"/>
    <dgm:cxn modelId="{B489DA2B-663A-44F8-A3C9-8EA95E8408B1}" type="presParOf" srcId="{B4FE2ABF-DBC8-49FE-A0D7-E324B395153A}" destId="{1A859AF8-0CED-4727-A156-19BE57948DEB}" srcOrd="1" destOrd="0" presId="urn:microsoft.com/office/officeart/2005/8/layout/orgChart1"/>
    <dgm:cxn modelId="{CC72C487-6E91-4E04-8103-4047D9D756E4}" type="presParOf" srcId="{1A859AF8-0CED-4727-A156-19BE57948DEB}" destId="{46D1EAE1-32A1-4C30-9AF6-F062087A28C9}" srcOrd="0" destOrd="0" presId="urn:microsoft.com/office/officeart/2005/8/layout/orgChart1"/>
    <dgm:cxn modelId="{94D9DD43-ECE3-4BF6-9A0E-7C6403FCAE10}" type="presParOf" srcId="{46D1EAE1-32A1-4C30-9AF6-F062087A28C9}" destId="{E503498B-99AA-4600-A199-AEA1850F157F}" srcOrd="0" destOrd="0" presId="urn:microsoft.com/office/officeart/2005/8/layout/orgChart1"/>
    <dgm:cxn modelId="{C07D893B-3763-4B8D-92DE-C59F09B4835A}" type="presParOf" srcId="{46D1EAE1-32A1-4C30-9AF6-F062087A28C9}" destId="{DC1A9853-4732-455C-9D4E-D59AE134C69F}" srcOrd="1" destOrd="0" presId="urn:microsoft.com/office/officeart/2005/8/layout/orgChart1"/>
    <dgm:cxn modelId="{4F7DB69D-52F9-4889-93E8-4A3EB22A74EC}" type="presParOf" srcId="{1A859AF8-0CED-4727-A156-19BE57948DEB}" destId="{5CFAA5E7-1C6D-4286-925D-989F31751E2C}" srcOrd="1" destOrd="0" presId="urn:microsoft.com/office/officeart/2005/8/layout/orgChart1"/>
    <dgm:cxn modelId="{598B5BD9-A89C-42B6-95E4-D922E7B51E6D}" type="presParOf" srcId="{1A859AF8-0CED-4727-A156-19BE57948DEB}" destId="{3F5D9D11-0073-40D7-8B6C-B0BAEA046118}" srcOrd="2" destOrd="0" presId="urn:microsoft.com/office/officeart/2005/8/layout/orgChart1"/>
    <dgm:cxn modelId="{801AC02B-3454-4757-A0C1-92D484C3947D}" type="presParOf" srcId="{B4FE2ABF-DBC8-49FE-A0D7-E324B395153A}" destId="{C96C206C-7828-4843-A3FC-F4E925BD2D01}" srcOrd="2" destOrd="0" presId="urn:microsoft.com/office/officeart/2005/8/layout/orgChart1"/>
    <dgm:cxn modelId="{F3C93739-D19F-4A6C-86F2-CA47001C075C}" type="presParOf" srcId="{B4FE2ABF-DBC8-49FE-A0D7-E324B395153A}" destId="{9734AB2A-4EB8-4848-9C11-D0D5EAC3EB35}" srcOrd="3" destOrd="0" presId="urn:microsoft.com/office/officeart/2005/8/layout/orgChart1"/>
    <dgm:cxn modelId="{C982E09D-77EF-47E9-8341-18C366B0A805}" type="presParOf" srcId="{9734AB2A-4EB8-4848-9C11-D0D5EAC3EB35}" destId="{58C4A420-6551-424B-A385-F62EBBB9E984}" srcOrd="0" destOrd="0" presId="urn:microsoft.com/office/officeart/2005/8/layout/orgChart1"/>
    <dgm:cxn modelId="{76676C2C-C500-4B37-8B8C-DD359FF384D9}" type="presParOf" srcId="{58C4A420-6551-424B-A385-F62EBBB9E984}" destId="{924C17C2-B0EE-481E-A896-2E7E764FF3A9}" srcOrd="0" destOrd="0" presId="urn:microsoft.com/office/officeart/2005/8/layout/orgChart1"/>
    <dgm:cxn modelId="{ED96E0FB-632B-4FA1-8BED-81E4950F521B}" type="presParOf" srcId="{58C4A420-6551-424B-A385-F62EBBB9E984}" destId="{A5AC228E-8129-495A-A774-E04E0B7A7DEC}" srcOrd="1" destOrd="0" presId="urn:microsoft.com/office/officeart/2005/8/layout/orgChart1"/>
    <dgm:cxn modelId="{BE8C3E56-00AD-40DB-B867-2F798B833C92}" type="presParOf" srcId="{9734AB2A-4EB8-4848-9C11-D0D5EAC3EB35}" destId="{5711BB70-2882-45E3-A98E-1CC0724D5FA0}" srcOrd="1" destOrd="0" presId="urn:microsoft.com/office/officeart/2005/8/layout/orgChart1"/>
    <dgm:cxn modelId="{93CE2D4E-F3BD-4152-B5B1-559DCE86FC65}" type="presParOf" srcId="{9734AB2A-4EB8-4848-9C11-D0D5EAC3EB35}" destId="{76839E4E-C01E-4C7B-B77B-257DD11BFA9E}" srcOrd="2" destOrd="0" presId="urn:microsoft.com/office/officeart/2005/8/layout/orgChart1"/>
    <dgm:cxn modelId="{FCAD94BD-830D-428B-A653-62C46C38C1F9}" type="presParOf" srcId="{B4FE2ABF-DBC8-49FE-A0D7-E324B395153A}" destId="{26C5E45F-874D-48B6-8272-38D414079993}" srcOrd="4" destOrd="0" presId="urn:microsoft.com/office/officeart/2005/8/layout/orgChart1"/>
    <dgm:cxn modelId="{DBBCE93A-54DA-4619-856C-206494891E51}" type="presParOf" srcId="{B4FE2ABF-DBC8-49FE-A0D7-E324B395153A}" destId="{ED172CE1-E3C9-4ECF-BB2B-4A5085AF918C}" srcOrd="5" destOrd="0" presId="urn:microsoft.com/office/officeart/2005/8/layout/orgChart1"/>
    <dgm:cxn modelId="{DD7A3633-3BD4-499D-96F7-B978E4C51BBB}" type="presParOf" srcId="{ED172CE1-E3C9-4ECF-BB2B-4A5085AF918C}" destId="{57DFA44E-3D29-4C49-B8A5-42D0CFE32B3F}" srcOrd="0" destOrd="0" presId="urn:microsoft.com/office/officeart/2005/8/layout/orgChart1"/>
    <dgm:cxn modelId="{EA853039-D2A9-4BF5-BDD7-5F58C2C36E35}" type="presParOf" srcId="{57DFA44E-3D29-4C49-B8A5-42D0CFE32B3F}" destId="{CC8949EC-B11F-47E9-8804-81621B89EC40}" srcOrd="0" destOrd="0" presId="urn:microsoft.com/office/officeart/2005/8/layout/orgChart1"/>
    <dgm:cxn modelId="{6F0B7E36-5E64-4CDA-B4BF-3130A0609FE6}" type="presParOf" srcId="{57DFA44E-3D29-4C49-B8A5-42D0CFE32B3F}" destId="{1C3FEAB9-FE18-40EA-98C3-66414B0A1312}" srcOrd="1" destOrd="0" presId="urn:microsoft.com/office/officeart/2005/8/layout/orgChart1"/>
    <dgm:cxn modelId="{A2A2AFAD-7AFA-4895-9941-D6A240914284}" type="presParOf" srcId="{ED172CE1-E3C9-4ECF-BB2B-4A5085AF918C}" destId="{1A643175-E5D1-4F93-98B7-A5D2E8D30503}" srcOrd="1" destOrd="0" presId="urn:microsoft.com/office/officeart/2005/8/layout/orgChart1"/>
    <dgm:cxn modelId="{AA6167E3-256A-4B90-A1FD-7ED2CC0D4C0C}" type="presParOf" srcId="{ED172CE1-E3C9-4ECF-BB2B-4A5085AF918C}" destId="{976DD28B-C855-4128-9650-9030EBFC6CB2}" srcOrd="2" destOrd="0" presId="urn:microsoft.com/office/officeart/2005/8/layout/orgChart1"/>
    <dgm:cxn modelId="{3ED83006-8178-497E-A174-AC392BC57FE9}" type="presParOf" srcId="{19AB4C3C-7883-40F8-9C68-4FA93411DD2D}" destId="{FC2EF7C0-6D09-4335-B3D1-7ECF3617C03C}" srcOrd="2" destOrd="0" presId="urn:microsoft.com/office/officeart/2005/8/layout/orgChart1"/>
    <dgm:cxn modelId="{4D1B82FA-1DFC-4192-967E-B0366AD28709}" type="presParOf" srcId="{CDA141C8-D78B-4292-B9FC-C7FBFE8A17D5}" destId="{AC2D9A83-0C97-430C-BE64-669B2A837A28}" srcOrd="2" destOrd="0" presId="urn:microsoft.com/office/officeart/2005/8/layout/orgChart1"/>
    <dgm:cxn modelId="{3A425E7C-3AF1-4AB6-8559-B1D07DE6BF04}" type="presParOf" srcId="{CDA141C8-D78B-4292-B9FC-C7FBFE8A17D5}" destId="{D9F9BA60-94ED-42B6-80AD-B15CD939FB77}" srcOrd="3" destOrd="0" presId="urn:microsoft.com/office/officeart/2005/8/layout/orgChart1"/>
    <dgm:cxn modelId="{5C3DF140-AD69-4158-B926-7B787DDB11C3}" type="presParOf" srcId="{D9F9BA60-94ED-42B6-80AD-B15CD939FB77}" destId="{8AEFF0A3-3463-403B-A9C5-66EC542C60E9}" srcOrd="0" destOrd="0" presId="urn:microsoft.com/office/officeart/2005/8/layout/orgChart1"/>
    <dgm:cxn modelId="{9A23C376-C6AC-4ADC-9D7C-B20FD14C54EF}" type="presParOf" srcId="{8AEFF0A3-3463-403B-A9C5-66EC542C60E9}" destId="{0126CBBE-FADC-408B-BB6C-54B12B750BA3}" srcOrd="0" destOrd="0" presId="urn:microsoft.com/office/officeart/2005/8/layout/orgChart1"/>
    <dgm:cxn modelId="{CF2D7062-8144-4F15-88ED-5E0B6883F589}" type="presParOf" srcId="{8AEFF0A3-3463-403B-A9C5-66EC542C60E9}" destId="{DB12F4F2-0676-4329-A6F4-4ECA2F35970F}" srcOrd="1" destOrd="0" presId="urn:microsoft.com/office/officeart/2005/8/layout/orgChart1"/>
    <dgm:cxn modelId="{67E0A166-E9B2-4AB8-B2B5-6E74B0C2B771}" type="presParOf" srcId="{D9F9BA60-94ED-42B6-80AD-B15CD939FB77}" destId="{B6E4FA49-4746-46B6-B418-8C51B685378B}" srcOrd="1" destOrd="0" presId="urn:microsoft.com/office/officeart/2005/8/layout/orgChart1"/>
    <dgm:cxn modelId="{92262B7F-63BF-4129-B4F8-72208383117A}" type="presParOf" srcId="{B6E4FA49-4746-46B6-B418-8C51B685378B}" destId="{FB5F1325-B91D-4C86-A850-1B3E7C9C1BA7}" srcOrd="0" destOrd="0" presId="urn:microsoft.com/office/officeart/2005/8/layout/orgChart1"/>
    <dgm:cxn modelId="{9E51BEEE-901D-4F2F-A33E-FFB5EADE7106}" type="presParOf" srcId="{B6E4FA49-4746-46B6-B418-8C51B685378B}" destId="{1A413ECC-0B44-4567-8A9D-98D5AD07D37F}" srcOrd="1" destOrd="0" presId="urn:microsoft.com/office/officeart/2005/8/layout/orgChart1"/>
    <dgm:cxn modelId="{796F79D7-F958-479A-BE03-46F57DF8BA63}" type="presParOf" srcId="{1A413ECC-0B44-4567-8A9D-98D5AD07D37F}" destId="{3FAE6478-E56B-440D-9777-90A03176A5D1}" srcOrd="0" destOrd="0" presId="urn:microsoft.com/office/officeart/2005/8/layout/orgChart1"/>
    <dgm:cxn modelId="{0DE86169-2387-48FE-A547-A3087ED6B727}" type="presParOf" srcId="{3FAE6478-E56B-440D-9777-90A03176A5D1}" destId="{ED869753-D7B2-4B26-8735-94686584046F}" srcOrd="0" destOrd="0" presId="urn:microsoft.com/office/officeart/2005/8/layout/orgChart1"/>
    <dgm:cxn modelId="{23F19FB5-B41E-44D0-9D78-AE907DE58BD1}" type="presParOf" srcId="{3FAE6478-E56B-440D-9777-90A03176A5D1}" destId="{7D18BA88-4EE8-4263-9B7D-0A717636897F}" srcOrd="1" destOrd="0" presId="urn:microsoft.com/office/officeart/2005/8/layout/orgChart1"/>
    <dgm:cxn modelId="{2DB2DDC9-BFFF-4675-877A-725D2D1127F3}" type="presParOf" srcId="{1A413ECC-0B44-4567-8A9D-98D5AD07D37F}" destId="{FF7048DC-D07B-4E86-B81C-5B868CD801A0}" srcOrd="1" destOrd="0" presId="urn:microsoft.com/office/officeart/2005/8/layout/orgChart1"/>
    <dgm:cxn modelId="{AEFBBDFB-4C4E-40E2-BA49-D0FBB3BC87A8}" type="presParOf" srcId="{1A413ECC-0B44-4567-8A9D-98D5AD07D37F}" destId="{D58643F1-A910-4C37-A66B-91A8DCC23CEE}" srcOrd="2" destOrd="0" presId="urn:microsoft.com/office/officeart/2005/8/layout/orgChart1"/>
    <dgm:cxn modelId="{D098E767-2189-43D3-9D87-D617D92DCCA4}" type="presParOf" srcId="{B6E4FA49-4746-46B6-B418-8C51B685378B}" destId="{FAE6B4C1-8F6C-4008-A2BD-8F57948026F1}" srcOrd="2" destOrd="0" presId="urn:microsoft.com/office/officeart/2005/8/layout/orgChart1"/>
    <dgm:cxn modelId="{0C51444D-02DA-43E9-94AD-7ACA1967B0E3}" type="presParOf" srcId="{B6E4FA49-4746-46B6-B418-8C51B685378B}" destId="{E03EE9C4-F743-4763-91A6-27A53CE6DF22}" srcOrd="3" destOrd="0" presId="urn:microsoft.com/office/officeart/2005/8/layout/orgChart1"/>
    <dgm:cxn modelId="{603939B6-6F67-4206-AE24-38AE1DADF0A0}" type="presParOf" srcId="{E03EE9C4-F743-4763-91A6-27A53CE6DF22}" destId="{BBCBA7B3-48BC-4F9F-8E45-666F60DC4972}" srcOrd="0" destOrd="0" presId="urn:microsoft.com/office/officeart/2005/8/layout/orgChart1"/>
    <dgm:cxn modelId="{7405ED8D-7255-4D48-962B-5F2269E08401}" type="presParOf" srcId="{BBCBA7B3-48BC-4F9F-8E45-666F60DC4972}" destId="{3A73CE4F-515D-40DD-90E0-E9449C85E8C7}" srcOrd="0" destOrd="0" presId="urn:microsoft.com/office/officeart/2005/8/layout/orgChart1"/>
    <dgm:cxn modelId="{8B41564E-94BF-4BC4-AA56-33AD55004F11}" type="presParOf" srcId="{BBCBA7B3-48BC-4F9F-8E45-666F60DC4972}" destId="{3B14563A-EFF8-4BDC-A724-238C14523553}" srcOrd="1" destOrd="0" presId="urn:microsoft.com/office/officeart/2005/8/layout/orgChart1"/>
    <dgm:cxn modelId="{EEF4E13E-5988-49C0-BCC5-2AC76279D165}" type="presParOf" srcId="{E03EE9C4-F743-4763-91A6-27A53CE6DF22}" destId="{62FF5C1E-C381-49DE-B4AD-FB251C24AB24}" srcOrd="1" destOrd="0" presId="urn:microsoft.com/office/officeart/2005/8/layout/orgChart1"/>
    <dgm:cxn modelId="{F2C2EA1F-13E6-4305-A5D5-3E3B9341C3B6}" type="presParOf" srcId="{E03EE9C4-F743-4763-91A6-27A53CE6DF22}" destId="{AAA883B3-324E-460D-B572-9572EA769AD6}" srcOrd="2" destOrd="0" presId="urn:microsoft.com/office/officeart/2005/8/layout/orgChart1"/>
    <dgm:cxn modelId="{5CBA4C09-ACC2-4A11-9533-27DB68526E13}" type="presParOf" srcId="{B6E4FA49-4746-46B6-B418-8C51B685378B}" destId="{4C83C496-F1A8-4C4A-B43D-E09E523F610B}" srcOrd="4" destOrd="0" presId="urn:microsoft.com/office/officeart/2005/8/layout/orgChart1"/>
    <dgm:cxn modelId="{C72E7FBA-8B76-4E5C-B796-734A969DBFCB}" type="presParOf" srcId="{B6E4FA49-4746-46B6-B418-8C51B685378B}" destId="{39F74654-352F-4732-BC0B-6F571CC10CC2}" srcOrd="5" destOrd="0" presId="urn:microsoft.com/office/officeart/2005/8/layout/orgChart1"/>
    <dgm:cxn modelId="{57C7D00D-C27D-4BC4-B3F3-85716F594E66}" type="presParOf" srcId="{39F74654-352F-4732-BC0B-6F571CC10CC2}" destId="{2EF24FED-0520-4258-A7AF-5CCC1D1AE7C3}" srcOrd="0" destOrd="0" presId="urn:microsoft.com/office/officeart/2005/8/layout/orgChart1"/>
    <dgm:cxn modelId="{6389BC0F-B973-4EC1-BABA-763EDBC295DC}" type="presParOf" srcId="{2EF24FED-0520-4258-A7AF-5CCC1D1AE7C3}" destId="{16D9BE37-EA54-43EE-877E-928316F3A191}" srcOrd="0" destOrd="0" presId="urn:microsoft.com/office/officeart/2005/8/layout/orgChart1"/>
    <dgm:cxn modelId="{C89F87F6-E07D-40B0-BF1C-F0C40C3D431D}" type="presParOf" srcId="{2EF24FED-0520-4258-A7AF-5CCC1D1AE7C3}" destId="{67073858-B6B6-402E-B6ED-923D02285FD4}" srcOrd="1" destOrd="0" presId="urn:microsoft.com/office/officeart/2005/8/layout/orgChart1"/>
    <dgm:cxn modelId="{452C88C6-D430-4B5E-B81C-2744ABCCC670}" type="presParOf" srcId="{39F74654-352F-4732-BC0B-6F571CC10CC2}" destId="{A23EB13F-83F6-459D-A9A1-D2ECB961C67F}" srcOrd="1" destOrd="0" presId="urn:microsoft.com/office/officeart/2005/8/layout/orgChart1"/>
    <dgm:cxn modelId="{E81F7433-02A0-405E-A32A-CEC45BEADAC0}" type="presParOf" srcId="{39F74654-352F-4732-BC0B-6F571CC10CC2}" destId="{FA9B1DB3-F8EA-4388-A271-EC3FDD039F10}" srcOrd="2" destOrd="0" presId="urn:microsoft.com/office/officeart/2005/8/layout/orgChart1"/>
    <dgm:cxn modelId="{0D8B3EC6-5C6E-4686-AC41-53A45EE40DA5}" type="presParOf" srcId="{B6E4FA49-4746-46B6-B418-8C51B685378B}" destId="{C93F7EFA-5452-4C0F-BDB0-D5D2B5CC96C0}" srcOrd="6" destOrd="0" presId="urn:microsoft.com/office/officeart/2005/8/layout/orgChart1"/>
    <dgm:cxn modelId="{A5399775-33E5-4A2F-A5FD-B399A4DB6C64}" type="presParOf" srcId="{B6E4FA49-4746-46B6-B418-8C51B685378B}" destId="{37A68B2A-C60E-4599-B05D-83F1D5B4DFE6}" srcOrd="7" destOrd="0" presId="urn:microsoft.com/office/officeart/2005/8/layout/orgChart1"/>
    <dgm:cxn modelId="{117A5F87-9619-4194-B5DD-2DD97693C3A4}" type="presParOf" srcId="{37A68B2A-C60E-4599-B05D-83F1D5B4DFE6}" destId="{D03DF830-B959-4F39-BB27-5372AA002EB8}" srcOrd="0" destOrd="0" presId="urn:microsoft.com/office/officeart/2005/8/layout/orgChart1"/>
    <dgm:cxn modelId="{163EFDD8-B74F-4518-B327-3DDA25ACECE7}" type="presParOf" srcId="{D03DF830-B959-4F39-BB27-5372AA002EB8}" destId="{25026E25-C265-46DD-A304-32596BE33047}" srcOrd="0" destOrd="0" presId="urn:microsoft.com/office/officeart/2005/8/layout/orgChart1"/>
    <dgm:cxn modelId="{6796FC2A-D172-45F5-AA0F-D843FF2E0C2F}" type="presParOf" srcId="{D03DF830-B959-4F39-BB27-5372AA002EB8}" destId="{1E478318-8785-4DF8-A082-FC5C9C19D97C}" srcOrd="1" destOrd="0" presId="urn:microsoft.com/office/officeart/2005/8/layout/orgChart1"/>
    <dgm:cxn modelId="{8ED0F6FA-9F25-4D43-AF1C-F890D0E60ECD}" type="presParOf" srcId="{37A68B2A-C60E-4599-B05D-83F1D5B4DFE6}" destId="{DFDEF16B-A7C3-4514-B4C6-9C38314ADD83}" srcOrd="1" destOrd="0" presId="urn:microsoft.com/office/officeart/2005/8/layout/orgChart1"/>
    <dgm:cxn modelId="{9E4D3FDE-1A44-4775-9D7A-1F12F5C931C6}" type="presParOf" srcId="{37A68B2A-C60E-4599-B05D-83F1D5B4DFE6}" destId="{F5E944C8-566B-4470-837B-DAC014B0DD35}" srcOrd="2" destOrd="0" presId="urn:microsoft.com/office/officeart/2005/8/layout/orgChart1"/>
    <dgm:cxn modelId="{0D62ECF8-1298-428E-9683-987E69204018}" type="presParOf" srcId="{D9F9BA60-94ED-42B6-80AD-B15CD939FB77}" destId="{9EB11395-B700-48EB-9C43-F3D99355D459}" srcOrd="2" destOrd="0" presId="urn:microsoft.com/office/officeart/2005/8/layout/orgChart1"/>
    <dgm:cxn modelId="{7C49F916-54ED-41D0-B444-64363140D8B5}" type="presParOf" srcId="{CDA141C8-D78B-4292-B9FC-C7FBFE8A17D5}" destId="{C4E1F5F4-6210-4421-9D70-91AFC96D3FF1}" srcOrd="4" destOrd="0" presId="urn:microsoft.com/office/officeart/2005/8/layout/orgChart1"/>
    <dgm:cxn modelId="{3C42F7B4-94AF-4FBF-94FD-DA9B56E8DF4C}" type="presParOf" srcId="{CDA141C8-D78B-4292-B9FC-C7FBFE8A17D5}" destId="{1FBA5CA6-CA04-4D38-9E9B-85D684D9C5FF}" srcOrd="5" destOrd="0" presId="urn:microsoft.com/office/officeart/2005/8/layout/orgChart1"/>
    <dgm:cxn modelId="{3EB91B7C-5558-446B-8CA9-CCE07DC57FFF}" type="presParOf" srcId="{1FBA5CA6-CA04-4D38-9E9B-85D684D9C5FF}" destId="{AB717A54-C47D-4ABD-A2CD-F80F8A70C6CA}" srcOrd="0" destOrd="0" presId="urn:microsoft.com/office/officeart/2005/8/layout/orgChart1"/>
    <dgm:cxn modelId="{FA4BF1A6-5DC0-4237-B44E-D83356C18083}" type="presParOf" srcId="{AB717A54-C47D-4ABD-A2CD-F80F8A70C6CA}" destId="{A94560A7-2109-4CE9-9D59-8E350D38DBDD}" srcOrd="0" destOrd="0" presId="urn:microsoft.com/office/officeart/2005/8/layout/orgChart1"/>
    <dgm:cxn modelId="{E0B17628-6873-4987-92DD-B5ED5851E5BA}" type="presParOf" srcId="{AB717A54-C47D-4ABD-A2CD-F80F8A70C6CA}" destId="{1111C050-44F3-45D4-B86F-446B24D14937}" srcOrd="1" destOrd="0" presId="urn:microsoft.com/office/officeart/2005/8/layout/orgChart1"/>
    <dgm:cxn modelId="{B2B5FE7D-35EE-4087-9CB0-E6B80ABEB5F6}" type="presParOf" srcId="{1FBA5CA6-CA04-4D38-9E9B-85D684D9C5FF}" destId="{CEC755ED-9A79-4417-BD6A-703F6EE998F1}" srcOrd="1" destOrd="0" presId="urn:microsoft.com/office/officeart/2005/8/layout/orgChart1"/>
    <dgm:cxn modelId="{9501DC70-5640-41EA-9ABE-44C631BF60CF}" type="presParOf" srcId="{CEC755ED-9A79-4417-BD6A-703F6EE998F1}" destId="{14742F4C-A660-478B-A7CC-54665876C297}" srcOrd="0" destOrd="0" presId="urn:microsoft.com/office/officeart/2005/8/layout/orgChart1"/>
    <dgm:cxn modelId="{6AE4BA6D-C432-4217-B56E-6FB154C0FBA8}" type="presParOf" srcId="{CEC755ED-9A79-4417-BD6A-703F6EE998F1}" destId="{74417B35-4968-4E16-975A-7BB2FF86B072}" srcOrd="1" destOrd="0" presId="urn:microsoft.com/office/officeart/2005/8/layout/orgChart1"/>
    <dgm:cxn modelId="{DC4E5682-2AF5-4370-B7F7-D8E8557A2EAA}" type="presParOf" srcId="{74417B35-4968-4E16-975A-7BB2FF86B072}" destId="{9DA0488D-BE31-451A-AF78-270E2D221900}" srcOrd="0" destOrd="0" presId="urn:microsoft.com/office/officeart/2005/8/layout/orgChart1"/>
    <dgm:cxn modelId="{F6488A99-7F13-4FBF-9FD2-5EBA5DA324CD}" type="presParOf" srcId="{9DA0488D-BE31-451A-AF78-270E2D221900}" destId="{A57E0214-5CE4-4C90-B379-A749D82E708A}" srcOrd="0" destOrd="0" presId="urn:microsoft.com/office/officeart/2005/8/layout/orgChart1"/>
    <dgm:cxn modelId="{B95DDA28-D0AA-48D6-B982-C94C6B5E5BEA}" type="presParOf" srcId="{9DA0488D-BE31-451A-AF78-270E2D221900}" destId="{AB1B5DDD-9C59-4869-86A9-D64FDD5AF4F1}" srcOrd="1" destOrd="0" presId="urn:microsoft.com/office/officeart/2005/8/layout/orgChart1"/>
    <dgm:cxn modelId="{DAA6A692-EB67-4515-A4E3-B578A81EA69C}" type="presParOf" srcId="{74417B35-4968-4E16-975A-7BB2FF86B072}" destId="{DBB8DEE5-1E88-4F1A-82B3-0C7B784FE07D}" srcOrd="1" destOrd="0" presId="urn:microsoft.com/office/officeart/2005/8/layout/orgChart1"/>
    <dgm:cxn modelId="{34274C92-6BEC-4DF8-9D77-BAD314C2AAD0}" type="presParOf" srcId="{74417B35-4968-4E16-975A-7BB2FF86B072}" destId="{DA14F163-DAF7-4279-A9B7-0A264992DD5A}" srcOrd="2" destOrd="0" presId="urn:microsoft.com/office/officeart/2005/8/layout/orgChart1"/>
    <dgm:cxn modelId="{1EE89CDB-DE16-4F93-A034-CADA7AEE5277}" type="presParOf" srcId="{CEC755ED-9A79-4417-BD6A-703F6EE998F1}" destId="{42AE59AF-0D2A-478B-B8F6-D63056FEEF32}" srcOrd="2" destOrd="0" presId="urn:microsoft.com/office/officeart/2005/8/layout/orgChart1"/>
    <dgm:cxn modelId="{B7996844-FA4D-4ADF-A7FC-752B8312964E}" type="presParOf" srcId="{CEC755ED-9A79-4417-BD6A-703F6EE998F1}" destId="{31927E16-964C-413A-909B-B0EB61F11A14}" srcOrd="3" destOrd="0" presId="urn:microsoft.com/office/officeart/2005/8/layout/orgChart1"/>
    <dgm:cxn modelId="{2082B12F-6E81-4A59-A728-3C835CBE2F15}" type="presParOf" srcId="{31927E16-964C-413A-909B-B0EB61F11A14}" destId="{0F741FF5-3F63-4A03-93BB-4D745335E936}" srcOrd="0" destOrd="0" presId="urn:microsoft.com/office/officeart/2005/8/layout/orgChart1"/>
    <dgm:cxn modelId="{C8FD11F5-A47E-4A85-9149-C2C359D4E3E8}" type="presParOf" srcId="{0F741FF5-3F63-4A03-93BB-4D745335E936}" destId="{FC2DEFB0-5FEE-445B-B135-A2B32E4E8DE6}" srcOrd="0" destOrd="0" presId="urn:microsoft.com/office/officeart/2005/8/layout/orgChart1"/>
    <dgm:cxn modelId="{66BEB084-5A77-47FC-892B-A650D803DF9B}" type="presParOf" srcId="{0F741FF5-3F63-4A03-93BB-4D745335E936}" destId="{0B31A66A-B029-4E3F-B0AF-F9E64194B3F7}" srcOrd="1" destOrd="0" presId="urn:microsoft.com/office/officeart/2005/8/layout/orgChart1"/>
    <dgm:cxn modelId="{DF4DE18C-FFBE-4547-B372-404BC5454257}" type="presParOf" srcId="{31927E16-964C-413A-909B-B0EB61F11A14}" destId="{6EDDEB32-9BD6-4B64-9CBD-9F13FFBF76A9}" srcOrd="1" destOrd="0" presId="urn:microsoft.com/office/officeart/2005/8/layout/orgChart1"/>
    <dgm:cxn modelId="{5148A6BD-51E3-4370-98FA-121CF8747291}" type="presParOf" srcId="{31927E16-964C-413A-909B-B0EB61F11A14}" destId="{A85FD274-4C05-4012-BBE4-6DAF1487A1EA}" srcOrd="2" destOrd="0" presId="urn:microsoft.com/office/officeart/2005/8/layout/orgChart1"/>
    <dgm:cxn modelId="{3D86EB19-3B66-4E6A-BCBA-43E7CC6877F4}" type="presParOf" srcId="{CEC755ED-9A79-4417-BD6A-703F6EE998F1}" destId="{BF25034A-62B0-4ECE-A36A-A2EB8CBB4548}" srcOrd="4" destOrd="0" presId="urn:microsoft.com/office/officeart/2005/8/layout/orgChart1"/>
    <dgm:cxn modelId="{F7156048-4D75-4370-A39F-0368BC29E9BF}" type="presParOf" srcId="{CEC755ED-9A79-4417-BD6A-703F6EE998F1}" destId="{32F4B160-9DE0-448D-91D7-1E3EE37CD0A2}" srcOrd="5" destOrd="0" presId="urn:microsoft.com/office/officeart/2005/8/layout/orgChart1"/>
    <dgm:cxn modelId="{E5938409-57B0-4BAE-B56D-BA3E67EBB1E3}" type="presParOf" srcId="{32F4B160-9DE0-448D-91D7-1E3EE37CD0A2}" destId="{087029B8-39D9-45A6-BD61-8D4EF8D0E879}" srcOrd="0" destOrd="0" presId="urn:microsoft.com/office/officeart/2005/8/layout/orgChart1"/>
    <dgm:cxn modelId="{798DFBF1-3EEA-45AC-A3C8-7B0829E84D18}" type="presParOf" srcId="{087029B8-39D9-45A6-BD61-8D4EF8D0E879}" destId="{C1608469-7B9B-4061-8699-A7263F93DE51}" srcOrd="0" destOrd="0" presId="urn:microsoft.com/office/officeart/2005/8/layout/orgChart1"/>
    <dgm:cxn modelId="{10FE9BA3-BB09-481C-8CE4-20FFA70D4167}" type="presParOf" srcId="{087029B8-39D9-45A6-BD61-8D4EF8D0E879}" destId="{DA58D40F-7EF9-4033-80D3-40A90B6A26EA}" srcOrd="1" destOrd="0" presId="urn:microsoft.com/office/officeart/2005/8/layout/orgChart1"/>
    <dgm:cxn modelId="{6BA082DA-2704-49B7-A941-9A5D41066C6F}" type="presParOf" srcId="{32F4B160-9DE0-448D-91D7-1E3EE37CD0A2}" destId="{0171AEC8-2AAA-4020-8714-BD7E3B4BF600}" srcOrd="1" destOrd="0" presId="urn:microsoft.com/office/officeart/2005/8/layout/orgChart1"/>
    <dgm:cxn modelId="{28C3B460-9E39-4740-8582-936C49A388DE}" type="presParOf" srcId="{32F4B160-9DE0-448D-91D7-1E3EE37CD0A2}" destId="{E7EBFC26-DF08-4994-831B-DD9CF4EFCF6D}" srcOrd="2" destOrd="0" presId="urn:microsoft.com/office/officeart/2005/8/layout/orgChart1"/>
    <dgm:cxn modelId="{E0DF17ED-EE9D-4609-93FB-01C7EDD7400C}" type="presParOf" srcId="{CEC755ED-9A79-4417-BD6A-703F6EE998F1}" destId="{12038FAE-318F-4DD5-88A6-F53A86B5101A}" srcOrd="6" destOrd="0" presId="urn:microsoft.com/office/officeart/2005/8/layout/orgChart1"/>
    <dgm:cxn modelId="{FC35182E-6268-4168-85A1-8D7736ADF226}" type="presParOf" srcId="{CEC755ED-9A79-4417-BD6A-703F6EE998F1}" destId="{E4F3DF46-078E-4C77-8CBC-808B172D7B17}" srcOrd="7" destOrd="0" presId="urn:microsoft.com/office/officeart/2005/8/layout/orgChart1"/>
    <dgm:cxn modelId="{264A28D1-33EB-465F-92C0-D420AE7A0C75}" type="presParOf" srcId="{E4F3DF46-078E-4C77-8CBC-808B172D7B17}" destId="{F90B98DC-D19B-4AAB-B575-CD52EEE21C17}" srcOrd="0" destOrd="0" presId="urn:microsoft.com/office/officeart/2005/8/layout/orgChart1"/>
    <dgm:cxn modelId="{9B85CCE5-762C-4AA8-9BFA-4D18F254B13A}" type="presParOf" srcId="{F90B98DC-D19B-4AAB-B575-CD52EEE21C17}" destId="{011BD7C3-F2EC-41EC-BC15-22733E3E4A97}" srcOrd="0" destOrd="0" presId="urn:microsoft.com/office/officeart/2005/8/layout/orgChart1"/>
    <dgm:cxn modelId="{B836BEA6-FE3D-4E41-888A-5D1F1BD617B8}" type="presParOf" srcId="{F90B98DC-D19B-4AAB-B575-CD52EEE21C17}" destId="{972ED521-8E49-4A37-A011-56BC6BE1E075}" srcOrd="1" destOrd="0" presId="urn:microsoft.com/office/officeart/2005/8/layout/orgChart1"/>
    <dgm:cxn modelId="{1007F666-4D80-465E-8B88-4316333F6E8A}" type="presParOf" srcId="{E4F3DF46-078E-4C77-8CBC-808B172D7B17}" destId="{FCD21BAB-0E9F-4955-996A-B6446ACC112B}" srcOrd="1" destOrd="0" presId="urn:microsoft.com/office/officeart/2005/8/layout/orgChart1"/>
    <dgm:cxn modelId="{300EC4B7-362B-4D05-BF0A-955A1C6EBD6E}" type="presParOf" srcId="{E4F3DF46-078E-4C77-8CBC-808B172D7B17}" destId="{01DC69C0-ECE1-4F17-90A3-15E43A7B1C41}" srcOrd="2" destOrd="0" presId="urn:microsoft.com/office/officeart/2005/8/layout/orgChart1"/>
    <dgm:cxn modelId="{EC50E5CC-B519-4FEE-BA3A-A052C34DFA93}" type="presParOf" srcId="{1FBA5CA6-CA04-4D38-9E9B-85D684D9C5FF}" destId="{3D3D40BF-2A05-4637-9A2F-988B665C90EA}" srcOrd="2" destOrd="0" presId="urn:microsoft.com/office/officeart/2005/8/layout/orgChart1"/>
    <dgm:cxn modelId="{3D328740-F6AB-4080-B396-B7A9D85659AC}" type="presParOf" srcId="{CDA141C8-D78B-4292-B9FC-C7FBFE8A17D5}" destId="{85A5586D-9FB6-4B6B-804E-48CCBCF72391}" srcOrd="6" destOrd="0" presId="urn:microsoft.com/office/officeart/2005/8/layout/orgChart1"/>
    <dgm:cxn modelId="{1AE3362B-A6F2-453D-A7CD-FE4C06DD3543}" type="presParOf" srcId="{CDA141C8-D78B-4292-B9FC-C7FBFE8A17D5}" destId="{6EB45031-BFCA-4B8B-90BD-6DC98C7B7244}" srcOrd="7" destOrd="0" presId="urn:microsoft.com/office/officeart/2005/8/layout/orgChart1"/>
    <dgm:cxn modelId="{A82FB967-3A58-4DED-B0F4-1BF00BD09B06}" type="presParOf" srcId="{6EB45031-BFCA-4B8B-90BD-6DC98C7B7244}" destId="{2B60ADA3-4FE3-4135-B475-0F084853AD65}" srcOrd="0" destOrd="0" presId="urn:microsoft.com/office/officeart/2005/8/layout/orgChart1"/>
    <dgm:cxn modelId="{BDCD5BC4-2A58-418A-A3CF-5A2AB797D5BB}" type="presParOf" srcId="{2B60ADA3-4FE3-4135-B475-0F084853AD65}" destId="{A9878596-2B5C-48BF-A5FD-9D18F0166031}" srcOrd="0" destOrd="0" presId="urn:microsoft.com/office/officeart/2005/8/layout/orgChart1"/>
    <dgm:cxn modelId="{A378BBE5-4015-4295-9537-1C6BBD756D3F}" type="presParOf" srcId="{2B60ADA3-4FE3-4135-B475-0F084853AD65}" destId="{F45F66E3-5C20-4DE2-AA7E-A340225101F9}" srcOrd="1" destOrd="0" presId="urn:microsoft.com/office/officeart/2005/8/layout/orgChart1"/>
    <dgm:cxn modelId="{1A303778-CA8D-461B-8CF0-B0AD9B98F416}" type="presParOf" srcId="{6EB45031-BFCA-4B8B-90BD-6DC98C7B7244}" destId="{6C982382-D1D9-4005-B217-AAD40649B479}" srcOrd="1" destOrd="0" presId="urn:microsoft.com/office/officeart/2005/8/layout/orgChart1"/>
    <dgm:cxn modelId="{ADA4872F-0229-47A6-AD44-51876E503B79}" type="presParOf" srcId="{6C982382-D1D9-4005-B217-AAD40649B479}" destId="{84D02936-EFD4-40BD-9625-375A2E505A52}" srcOrd="0" destOrd="0" presId="urn:microsoft.com/office/officeart/2005/8/layout/orgChart1"/>
    <dgm:cxn modelId="{9D3625EF-C613-4708-8938-80ABE1DCFA33}" type="presParOf" srcId="{6C982382-D1D9-4005-B217-AAD40649B479}" destId="{2291DB07-EE3E-4033-BC06-95A68DD81A0C}" srcOrd="1" destOrd="0" presId="urn:microsoft.com/office/officeart/2005/8/layout/orgChart1"/>
    <dgm:cxn modelId="{9760E1FA-12FF-4123-B81F-0E9EFD894A90}" type="presParOf" srcId="{2291DB07-EE3E-4033-BC06-95A68DD81A0C}" destId="{5163CB0E-9A1C-426B-962E-1FADE79599A7}" srcOrd="0" destOrd="0" presId="urn:microsoft.com/office/officeart/2005/8/layout/orgChart1"/>
    <dgm:cxn modelId="{ECE2859C-A98C-46F3-B757-159D502FF0CE}" type="presParOf" srcId="{5163CB0E-9A1C-426B-962E-1FADE79599A7}" destId="{633E4E95-09F8-4AFF-89EF-EDE8020193A6}" srcOrd="0" destOrd="0" presId="urn:microsoft.com/office/officeart/2005/8/layout/orgChart1"/>
    <dgm:cxn modelId="{5500C9D8-DEE3-4BAD-AC02-D9C41D6B4F8C}" type="presParOf" srcId="{5163CB0E-9A1C-426B-962E-1FADE79599A7}" destId="{792F69E5-8667-4B34-BF52-BF515C994C4E}" srcOrd="1" destOrd="0" presId="urn:microsoft.com/office/officeart/2005/8/layout/orgChart1"/>
    <dgm:cxn modelId="{5713A75D-8558-4BE3-8220-E9F82D8D2D7A}" type="presParOf" srcId="{2291DB07-EE3E-4033-BC06-95A68DD81A0C}" destId="{F1958502-839E-4528-AA5C-D29535A3DD24}" srcOrd="1" destOrd="0" presId="urn:microsoft.com/office/officeart/2005/8/layout/orgChart1"/>
    <dgm:cxn modelId="{1C49B361-BCCB-45DF-A1DE-3C2BC3A762AF}" type="presParOf" srcId="{2291DB07-EE3E-4033-BC06-95A68DD81A0C}" destId="{B47577BF-9C83-4999-BE16-188EFCCAD741}" srcOrd="2" destOrd="0" presId="urn:microsoft.com/office/officeart/2005/8/layout/orgChart1"/>
    <dgm:cxn modelId="{1A547F2E-C936-4087-AC47-0C8E91A40C33}" type="presParOf" srcId="{6C982382-D1D9-4005-B217-AAD40649B479}" destId="{B2074820-15D0-44B4-A997-D2FE5E905672}" srcOrd="2" destOrd="0" presId="urn:microsoft.com/office/officeart/2005/8/layout/orgChart1"/>
    <dgm:cxn modelId="{AB77EA06-A333-4076-BFF6-51336C380A69}" type="presParOf" srcId="{6C982382-D1D9-4005-B217-AAD40649B479}" destId="{B4527CC4-5E0C-41CD-B2F6-A59B142CC4BD}" srcOrd="3" destOrd="0" presId="urn:microsoft.com/office/officeart/2005/8/layout/orgChart1"/>
    <dgm:cxn modelId="{470CE2C9-2A7B-443C-96F1-DDF59A18B183}" type="presParOf" srcId="{B4527CC4-5E0C-41CD-B2F6-A59B142CC4BD}" destId="{1D34F51B-7765-4DD6-98FB-3A14B84E19B6}" srcOrd="0" destOrd="0" presId="urn:microsoft.com/office/officeart/2005/8/layout/orgChart1"/>
    <dgm:cxn modelId="{DB86D1A4-8F50-4E6F-9F47-C71B5A001421}" type="presParOf" srcId="{1D34F51B-7765-4DD6-98FB-3A14B84E19B6}" destId="{1B3EE54F-1140-4BC2-BB16-93A96A4D7695}" srcOrd="0" destOrd="0" presId="urn:microsoft.com/office/officeart/2005/8/layout/orgChart1"/>
    <dgm:cxn modelId="{E476EF01-9ADF-49EC-ADA7-D061275EA0DD}" type="presParOf" srcId="{1D34F51B-7765-4DD6-98FB-3A14B84E19B6}" destId="{240F4F92-18AB-4895-906C-5350704C0635}" srcOrd="1" destOrd="0" presId="urn:microsoft.com/office/officeart/2005/8/layout/orgChart1"/>
    <dgm:cxn modelId="{C09FA3F8-2FEE-45A3-B063-5B6958B774B7}" type="presParOf" srcId="{B4527CC4-5E0C-41CD-B2F6-A59B142CC4BD}" destId="{F971DF15-CEB1-40DE-A047-14FAB0F7DD6C}" srcOrd="1" destOrd="0" presId="urn:microsoft.com/office/officeart/2005/8/layout/orgChart1"/>
    <dgm:cxn modelId="{692AE41F-B05C-4603-A9E5-E44FB7DD1121}" type="presParOf" srcId="{B4527CC4-5E0C-41CD-B2F6-A59B142CC4BD}" destId="{6B1226EE-0874-40F7-AD33-54E0CA5F94C3}" srcOrd="2" destOrd="0" presId="urn:microsoft.com/office/officeart/2005/8/layout/orgChart1"/>
    <dgm:cxn modelId="{C4E5EDB0-84CB-4E0F-A8DA-9514A9392C28}" type="presParOf" srcId="{6C982382-D1D9-4005-B217-AAD40649B479}" destId="{8EF03E65-C8BD-47AC-A8C1-456E973921C7}" srcOrd="4" destOrd="0" presId="urn:microsoft.com/office/officeart/2005/8/layout/orgChart1"/>
    <dgm:cxn modelId="{7AF0E288-2FED-4841-B2F7-D3915E8BDB62}" type="presParOf" srcId="{6C982382-D1D9-4005-B217-AAD40649B479}" destId="{CD151ECA-6635-4FD8-9E4E-6BFA07509623}" srcOrd="5" destOrd="0" presId="urn:microsoft.com/office/officeart/2005/8/layout/orgChart1"/>
    <dgm:cxn modelId="{04EE7F8B-DB63-47C6-A710-6F12BB3436EC}" type="presParOf" srcId="{CD151ECA-6635-4FD8-9E4E-6BFA07509623}" destId="{D959E7B0-755A-45F6-8DF1-AF04DD62E90F}" srcOrd="0" destOrd="0" presId="urn:microsoft.com/office/officeart/2005/8/layout/orgChart1"/>
    <dgm:cxn modelId="{B9AD3BD8-AE65-4B37-840E-F92754EC79E8}" type="presParOf" srcId="{D959E7B0-755A-45F6-8DF1-AF04DD62E90F}" destId="{88F486B6-4888-48F1-B6EA-D5FCE23D2B01}" srcOrd="0" destOrd="0" presId="urn:microsoft.com/office/officeart/2005/8/layout/orgChart1"/>
    <dgm:cxn modelId="{C7D70D3A-11E7-4C7E-B3BA-B6132763938E}" type="presParOf" srcId="{D959E7B0-755A-45F6-8DF1-AF04DD62E90F}" destId="{F143BFA6-E658-487F-8B0D-0F5DDE67105B}" srcOrd="1" destOrd="0" presId="urn:microsoft.com/office/officeart/2005/8/layout/orgChart1"/>
    <dgm:cxn modelId="{8A6FFA17-054B-4641-879F-E5702767E499}" type="presParOf" srcId="{CD151ECA-6635-4FD8-9E4E-6BFA07509623}" destId="{56D9CCD1-E4BA-4DE9-934C-93737A8CB198}" srcOrd="1" destOrd="0" presId="urn:microsoft.com/office/officeart/2005/8/layout/orgChart1"/>
    <dgm:cxn modelId="{E15FC387-1A4E-408D-A5E5-AF753BDAEECE}" type="presParOf" srcId="{CD151ECA-6635-4FD8-9E4E-6BFA07509623}" destId="{874BA86B-908B-4EEE-AC37-5B53840C6F8E}" srcOrd="2" destOrd="0" presId="urn:microsoft.com/office/officeart/2005/8/layout/orgChart1"/>
    <dgm:cxn modelId="{51A4CD9D-7483-4993-860F-DFEB00C739A5}" type="presParOf" srcId="{6C982382-D1D9-4005-B217-AAD40649B479}" destId="{9150186C-62BD-4D26-BD6C-0BBE7D95AA7C}" srcOrd="6" destOrd="0" presId="urn:microsoft.com/office/officeart/2005/8/layout/orgChart1"/>
    <dgm:cxn modelId="{8424437A-FABB-475C-B5BB-4752358A1948}" type="presParOf" srcId="{6C982382-D1D9-4005-B217-AAD40649B479}" destId="{E9F396CC-AB30-440B-9A44-0644C6BD9F61}" srcOrd="7" destOrd="0" presId="urn:microsoft.com/office/officeart/2005/8/layout/orgChart1"/>
    <dgm:cxn modelId="{2EF5C341-7EBD-497C-ABCC-159B911EBEED}" type="presParOf" srcId="{E9F396CC-AB30-440B-9A44-0644C6BD9F61}" destId="{F9738A5B-3980-4A02-BC03-CFA3D176FDF5}" srcOrd="0" destOrd="0" presId="urn:microsoft.com/office/officeart/2005/8/layout/orgChart1"/>
    <dgm:cxn modelId="{35C424E0-A803-4527-8302-74E973306771}" type="presParOf" srcId="{F9738A5B-3980-4A02-BC03-CFA3D176FDF5}" destId="{073DD9CC-6606-4D3F-B288-540FD924C73C}" srcOrd="0" destOrd="0" presId="urn:microsoft.com/office/officeart/2005/8/layout/orgChart1"/>
    <dgm:cxn modelId="{B3F26AD7-1DFF-49B3-8F96-390A6262FB1E}" type="presParOf" srcId="{F9738A5B-3980-4A02-BC03-CFA3D176FDF5}" destId="{1900730F-72B3-46D0-8176-09FC33314E7B}" srcOrd="1" destOrd="0" presId="urn:microsoft.com/office/officeart/2005/8/layout/orgChart1"/>
    <dgm:cxn modelId="{4F046060-9571-4BAE-892C-059526F455FF}" type="presParOf" srcId="{E9F396CC-AB30-440B-9A44-0644C6BD9F61}" destId="{0B125C94-FB21-4416-BF6C-7F4D33EF8AEC}" srcOrd="1" destOrd="0" presId="urn:microsoft.com/office/officeart/2005/8/layout/orgChart1"/>
    <dgm:cxn modelId="{46EDB708-1711-4D91-AF8B-8E955C594445}" type="presParOf" srcId="{E9F396CC-AB30-440B-9A44-0644C6BD9F61}" destId="{334A8222-0288-495D-8925-56910AEB935D}" srcOrd="2" destOrd="0" presId="urn:microsoft.com/office/officeart/2005/8/layout/orgChart1"/>
    <dgm:cxn modelId="{A718A532-3A08-4CA0-B741-52E9EC5AAD20}" type="presParOf" srcId="{6C982382-D1D9-4005-B217-AAD40649B479}" destId="{EA47A2AE-0B3B-4E6F-80A5-095D01E87D66}" srcOrd="8" destOrd="0" presId="urn:microsoft.com/office/officeart/2005/8/layout/orgChart1"/>
    <dgm:cxn modelId="{35BB22D4-5FC5-4FDA-905C-22C04ABBE085}" type="presParOf" srcId="{6C982382-D1D9-4005-B217-AAD40649B479}" destId="{9F00CECF-6EB6-47B9-BB95-EA3D43B49441}" srcOrd="9" destOrd="0" presId="urn:microsoft.com/office/officeart/2005/8/layout/orgChart1"/>
    <dgm:cxn modelId="{FA5FBF68-7D5E-47BB-A2B3-F538FDF4C80B}" type="presParOf" srcId="{9F00CECF-6EB6-47B9-BB95-EA3D43B49441}" destId="{CB13DC1D-DA56-4A57-9692-63A803296333}" srcOrd="0" destOrd="0" presId="urn:microsoft.com/office/officeart/2005/8/layout/orgChart1"/>
    <dgm:cxn modelId="{8C43F99A-F048-4220-9F9F-F75CD2CD707F}" type="presParOf" srcId="{CB13DC1D-DA56-4A57-9692-63A803296333}" destId="{7C22E171-0B35-4B22-B66F-7050179741A6}" srcOrd="0" destOrd="0" presId="urn:microsoft.com/office/officeart/2005/8/layout/orgChart1"/>
    <dgm:cxn modelId="{B9C704CD-F340-4D87-99ED-461D2A366BF7}" type="presParOf" srcId="{CB13DC1D-DA56-4A57-9692-63A803296333}" destId="{ADAF9B17-3829-43E8-BAA5-E1736165EB27}" srcOrd="1" destOrd="0" presId="urn:microsoft.com/office/officeart/2005/8/layout/orgChart1"/>
    <dgm:cxn modelId="{C4BBF888-354D-4A72-9B8C-7F9E50904537}" type="presParOf" srcId="{9F00CECF-6EB6-47B9-BB95-EA3D43B49441}" destId="{7B5BB47D-1176-4441-BA23-057106DDA45C}" srcOrd="1" destOrd="0" presId="urn:microsoft.com/office/officeart/2005/8/layout/orgChart1"/>
    <dgm:cxn modelId="{294BF27F-654A-4119-8237-88218BB19179}" type="presParOf" srcId="{9F00CECF-6EB6-47B9-BB95-EA3D43B49441}" destId="{BD8DC551-5E63-4F82-842E-DED2D1678033}" srcOrd="2" destOrd="0" presId="urn:microsoft.com/office/officeart/2005/8/layout/orgChart1"/>
    <dgm:cxn modelId="{7D5CDFDB-1EF4-4967-B139-3CAA672ACB10}" type="presParOf" srcId="{6EB45031-BFCA-4B8B-90BD-6DC98C7B7244}" destId="{C70BCD06-3929-4F72-BA6C-DA323C9380DC}" srcOrd="2" destOrd="0" presId="urn:microsoft.com/office/officeart/2005/8/layout/orgChart1"/>
    <dgm:cxn modelId="{53F879B6-DA62-4ABE-80E9-C177AA5F4BA6}" type="presParOf" srcId="{CDA141C8-D78B-4292-B9FC-C7FBFE8A17D5}" destId="{1AB91907-0C70-4EA9-980B-5196103D4E24}" srcOrd="8" destOrd="0" presId="urn:microsoft.com/office/officeart/2005/8/layout/orgChart1"/>
    <dgm:cxn modelId="{2CDDBF71-2CCE-4CEE-AC4A-1696720611CC}" type="presParOf" srcId="{CDA141C8-D78B-4292-B9FC-C7FBFE8A17D5}" destId="{4B9BF19E-D5DF-445E-BE42-490A175029A3}" srcOrd="9" destOrd="0" presId="urn:microsoft.com/office/officeart/2005/8/layout/orgChart1"/>
    <dgm:cxn modelId="{A0BD0F34-A8E6-46E2-AF3A-22942D365DCD}" type="presParOf" srcId="{4B9BF19E-D5DF-445E-BE42-490A175029A3}" destId="{77D1B6E2-C34C-48A3-9A4C-3542A87B2A5D}" srcOrd="0" destOrd="0" presId="urn:microsoft.com/office/officeart/2005/8/layout/orgChart1"/>
    <dgm:cxn modelId="{75BF59B3-3AC4-4EB3-A13C-26150058232F}" type="presParOf" srcId="{77D1B6E2-C34C-48A3-9A4C-3542A87B2A5D}" destId="{90D5F2A7-EBEC-40BE-B4BC-54857849E552}" srcOrd="0" destOrd="0" presId="urn:microsoft.com/office/officeart/2005/8/layout/orgChart1"/>
    <dgm:cxn modelId="{FCB59F4D-5E72-40B9-8B7A-A117A14E9054}" type="presParOf" srcId="{77D1B6E2-C34C-48A3-9A4C-3542A87B2A5D}" destId="{04E29895-49E4-4E79-B9C1-7F423F9D05ED}" srcOrd="1" destOrd="0" presId="urn:microsoft.com/office/officeart/2005/8/layout/orgChart1"/>
    <dgm:cxn modelId="{5A619D7E-06EA-4A9E-BA97-EAAF01F0C4F7}" type="presParOf" srcId="{4B9BF19E-D5DF-445E-BE42-490A175029A3}" destId="{03C1077E-CEC0-4E21-B8A1-277682488D77}" srcOrd="1" destOrd="0" presId="urn:microsoft.com/office/officeart/2005/8/layout/orgChart1"/>
    <dgm:cxn modelId="{7B6B471B-4F05-42C9-A7F7-A20FC4497204}" type="presParOf" srcId="{4B9BF19E-D5DF-445E-BE42-490A175029A3}" destId="{34415EAE-6221-4DD8-BE63-77FEE85A9AF4}" srcOrd="2" destOrd="0" presId="urn:microsoft.com/office/officeart/2005/8/layout/orgChart1"/>
    <dgm:cxn modelId="{C1E9DC84-C61E-4284-85A6-0D943227169E}" type="presParOf" srcId="{CDA141C8-D78B-4292-B9FC-C7FBFE8A17D5}" destId="{5548807D-22A0-4D81-9B51-4A625DF1E73A}" srcOrd="10" destOrd="0" presId="urn:microsoft.com/office/officeart/2005/8/layout/orgChart1"/>
    <dgm:cxn modelId="{85F6409D-E22F-43BA-8786-BE8A8F09128E}" type="presParOf" srcId="{CDA141C8-D78B-4292-B9FC-C7FBFE8A17D5}" destId="{B12C05E5-F7D4-4049-88F6-02F02D3DFE07}" srcOrd="11" destOrd="0" presId="urn:microsoft.com/office/officeart/2005/8/layout/orgChart1"/>
    <dgm:cxn modelId="{0D9E79E4-2208-4661-9553-1E28D87C36B9}" type="presParOf" srcId="{B12C05E5-F7D4-4049-88F6-02F02D3DFE07}" destId="{24BF2E38-7C35-4FB2-B1EC-F2582A6C9BFB}" srcOrd="0" destOrd="0" presId="urn:microsoft.com/office/officeart/2005/8/layout/orgChart1"/>
    <dgm:cxn modelId="{4DFF5723-194C-4C8D-ADFD-D8A6E578757F}" type="presParOf" srcId="{24BF2E38-7C35-4FB2-B1EC-F2582A6C9BFB}" destId="{435F7606-3163-4232-A10E-0D9D9E1AB2EF}" srcOrd="0" destOrd="0" presId="urn:microsoft.com/office/officeart/2005/8/layout/orgChart1"/>
    <dgm:cxn modelId="{FA31CA8C-322F-44C8-8A79-3845649E9228}" type="presParOf" srcId="{24BF2E38-7C35-4FB2-B1EC-F2582A6C9BFB}" destId="{651340A4-8FF2-47A6-9C38-ADE8B3E56400}" srcOrd="1" destOrd="0" presId="urn:microsoft.com/office/officeart/2005/8/layout/orgChart1"/>
    <dgm:cxn modelId="{9E75A266-96BC-472B-8B3D-153C5A7C3099}" type="presParOf" srcId="{B12C05E5-F7D4-4049-88F6-02F02D3DFE07}" destId="{6AFB7F13-FA57-4D49-9EDE-57ADB176420F}" srcOrd="1" destOrd="0" presId="urn:microsoft.com/office/officeart/2005/8/layout/orgChart1"/>
    <dgm:cxn modelId="{5F76DCE4-539C-457A-828E-6C80D3AE58AC}" type="presParOf" srcId="{B12C05E5-F7D4-4049-88F6-02F02D3DFE07}" destId="{8B89B495-3DF9-40A7-88CB-168D92456B5E}" srcOrd="2" destOrd="0" presId="urn:microsoft.com/office/officeart/2005/8/layout/orgChart1"/>
    <dgm:cxn modelId="{25B4DADD-3FB7-4677-B737-1DD91B682147}" type="presParOf" srcId="{CDA141C8-D78B-4292-B9FC-C7FBFE8A17D5}" destId="{3B7867CC-C477-4226-A69F-C4846F4D2E84}" srcOrd="12" destOrd="0" presId="urn:microsoft.com/office/officeart/2005/8/layout/orgChart1"/>
    <dgm:cxn modelId="{BB97D149-3D9D-44C8-B7B3-7A2E349EB120}" type="presParOf" srcId="{CDA141C8-D78B-4292-B9FC-C7FBFE8A17D5}" destId="{3147E585-0825-4495-8C2D-894870382F59}" srcOrd="13" destOrd="0" presId="urn:microsoft.com/office/officeart/2005/8/layout/orgChart1"/>
    <dgm:cxn modelId="{9E8CDCE6-C8A9-4904-AEFF-238C58976DF9}" type="presParOf" srcId="{3147E585-0825-4495-8C2D-894870382F59}" destId="{A06994D2-92A0-4064-91D1-EDEFE2B1982E}" srcOrd="0" destOrd="0" presId="urn:microsoft.com/office/officeart/2005/8/layout/orgChart1"/>
    <dgm:cxn modelId="{82E696F1-2A79-4803-B9B6-BD5091E943C7}" type="presParOf" srcId="{A06994D2-92A0-4064-91D1-EDEFE2B1982E}" destId="{9009144E-7292-4E9F-945E-AE76BBF4E53D}" srcOrd="0" destOrd="0" presId="urn:microsoft.com/office/officeart/2005/8/layout/orgChart1"/>
    <dgm:cxn modelId="{4BF43FC4-8F19-4D5E-8FA9-9822AE04A0BB}" type="presParOf" srcId="{A06994D2-92A0-4064-91D1-EDEFE2B1982E}" destId="{648FC6F2-6005-443D-9899-351B2B0E647E}" srcOrd="1" destOrd="0" presId="urn:microsoft.com/office/officeart/2005/8/layout/orgChart1"/>
    <dgm:cxn modelId="{5836FC45-79B0-429F-BACA-E7A38DF9EC4E}" type="presParOf" srcId="{3147E585-0825-4495-8C2D-894870382F59}" destId="{174399EC-F4B9-4D15-8B84-4C9F975FA7BF}" srcOrd="1" destOrd="0" presId="urn:microsoft.com/office/officeart/2005/8/layout/orgChart1"/>
    <dgm:cxn modelId="{774A5C90-711D-4681-8A46-D150A8A074D5}" type="presParOf" srcId="{3147E585-0825-4495-8C2D-894870382F59}" destId="{0FF857AB-7033-413F-BBF6-2E489F40E8AE}" srcOrd="2" destOrd="0" presId="urn:microsoft.com/office/officeart/2005/8/layout/orgChart1"/>
    <dgm:cxn modelId="{8B3C7953-BB3D-4C91-85F1-C6E40F87B4A4}" type="presParOf" srcId="{F60F0DBD-3662-4CF8-9DD1-8013DC394D7D}" destId="{96E956B1-42BA-48B5-9CA6-45B8879FCB65}" srcOrd="2" destOrd="0" presId="urn:microsoft.com/office/officeart/2005/8/layout/orgChart1"/>
    <dgm:cxn modelId="{70CE980C-B5CD-4BF0-B466-AAF7AEEB1E3F}" type="presParOf" srcId="{AABDBD39-9B5D-4DDB-8C8B-2638A5582CFA}" destId="{155676A9-DF99-4496-BE2A-F86D8D66FDD5}" srcOrd="1" destOrd="0" presId="urn:microsoft.com/office/officeart/2005/8/layout/orgChart1"/>
    <dgm:cxn modelId="{5309D8DE-6DAB-4201-8550-D3EA62770C7C}" type="presParOf" srcId="{155676A9-DF99-4496-BE2A-F86D8D66FDD5}" destId="{BAFF19F5-2149-4BBE-89F8-94DDED93D940}" srcOrd="0" destOrd="0" presId="urn:microsoft.com/office/officeart/2005/8/layout/orgChart1"/>
    <dgm:cxn modelId="{CFB6587B-069F-4A7C-8256-48BF33581E89}" type="presParOf" srcId="{BAFF19F5-2149-4BBE-89F8-94DDED93D940}" destId="{9959B775-A87C-4532-890C-70766C8299A8}" srcOrd="0" destOrd="0" presId="urn:microsoft.com/office/officeart/2005/8/layout/orgChart1"/>
    <dgm:cxn modelId="{B9AF6699-DF7F-4C2F-96BA-ECAE0A631B73}" type="presParOf" srcId="{BAFF19F5-2149-4BBE-89F8-94DDED93D940}" destId="{5F231A3B-43C3-4B39-AFF5-E3549F27D4DF}" srcOrd="1" destOrd="0" presId="urn:microsoft.com/office/officeart/2005/8/layout/orgChart1"/>
    <dgm:cxn modelId="{EA6E4482-CBA1-45F5-9906-F31923F8C974}" type="presParOf" srcId="{155676A9-DF99-4496-BE2A-F86D8D66FDD5}" destId="{458B8330-0221-472C-AF7F-9869629F4315}" srcOrd="1" destOrd="0" presId="urn:microsoft.com/office/officeart/2005/8/layout/orgChart1"/>
    <dgm:cxn modelId="{94245442-EDA7-46A9-8C5E-77AE68D848A5}" type="presParOf" srcId="{155676A9-DF99-4496-BE2A-F86D8D66FDD5}" destId="{B15BF1D3-0DD0-4068-9FC2-1CEF0B3D9CA8}" srcOrd="2" destOrd="0" presId="urn:microsoft.com/office/officeart/2005/8/layout/orgChart1"/>
  </dgm:cxnLst>
  <dgm:bg>
    <a:blipFill>
      <a:blip xmlns:r="http://schemas.openxmlformats.org/officeDocument/2006/relationships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867CC-C477-4226-A69F-C4846F4D2E84}">
      <dsp:nvSpPr>
        <dsp:cNvPr id="0" name=""/>
        <dsp:cNvSpPr/>
      </dsp:nvSpPr>
      <dsp:spPr>
        <a:xfrm>
          <a:off x="6113780" y="800763"/>
          <a:ext cx="4224826" cy="245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33"/>
              </a:lnTo>
              <a:lnTo>
                <a:pt x="4224826" y="122833"/>
              </a:lnTo>
              <a:lnTo>
                <a:pt x="4224826" y="245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8807D-22A0-4D81-9B51-4A625DF1E73A}">
      <dsp:nvSpPr>
        <dsp:cNvPr id="0" name=""/>
        <dsp:cNvSpPr/>
      </dsp:nvSpPr>
      <dsp:spPr>
        <a:xfrm>
          <a:off x="6113780" y="800763"/>
          <a:ext cx="2809317" cy="245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33"/>
              </a:lnTo>
              <a:lnTo>
                <a:pt x="2809317" y="122833"/>
              </a:lnTo>
              <a:lnTo>
                <a:pt x="2809317" y="245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91907-0C70-4EA9-980B-5196103D4E24}">
      <dsp:nvSpPr>
        <dsp:cNvPr id="0" name=""/>
        <dsp:cNvSpPr/>
      </dsp:nvSpPr>
      <dsp:spPr>
        <a:xfrm>
          <a:off x="6113780" y="800763"/>
          <a:ext cx="1393807" cy="245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33"/>
              </a:lnTo>
              <a:lnTo>
                <a:pt x="1393807" y="122833"/>
              </a:lnTo>
              <a:lnTo>
                <a:pt x="1393807" y="245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7A2AE-0B3B-4E6F-80A5-095D01E87D66}">
      <dsp:nvSpPr>
        <dsp:cNvPr id="0" name=""/>
        <dsp:cNvSpPr/>
      </dsp:nvSpPr>
      <dsp:spPr>
        <a:xfrm>
          <a:off x="5676226" y="2312410"/>
          <a:ext cx="166795" cy="3860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0480"/>
              </a:lnTo>
              <a:lnTo>
                <a:pt x="166795" y="3860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0186C-62BD-4D26-BD6C-0BBE7D95AA7C}">
      <dsp:nvSpPr>
        <dsp:cNvPr id="0" name=""/>
        <dsp:cNvSpPr/>
      </dsp:nvSpPr>
      <dsp:spPr>
        <a:xfrm>
          <a:off x="5676226" y="2312410"/>
          <a:ext cx="166795" cy="3029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9892"/>
              </a:lnTo>
              <a:lnTo>
                <a:pt x="166795" y="30298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03E65-C8BD-47AC-A8C1-456E973921C7}">
      <dsp:nvSpPr>
        <dsp:cNvPr id="0" name=""/>
        <dsp:cNvSpPr/>
      </dsp:nvSpPr>
      <dsp:spPr>
        <a:xfrm>
          <a:off x="5676226" y="2312410"/>
          <a:ext cx="166795" cy="2199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304"/>
              </a:lnTo>
              <a:lnTo>
                <a:pt x="166795" y="2199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74820-15D0-44B4-A997-D2FE5E905672}">
      <dsp:nvSpPr>
        <dsp:cNvPr id="0" name=""/>
        <dsp:cNvSpPr/>
      </dsp:nvSpPr>
      <dsp:spPr>
        <a:xfrm>
          <a:off x="5676226" y="2312410"/>
          <a:ext cx="154980" cy="1368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8715"/>
              </a:lnTo>
              <a:lnTo>
                <a:pt x="154980" y="13687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02936-EFD4-40BD-9625-375A2E505A52}">
      <dsp:nvSpPr>
        <dsp:cNvPr id="0" name=""/>
        <dsp:cNvSpPr/>
      </dsp:nvSpPr>
      <dsp:spPr>
        <a:xfrm>
          <a:off x="5676226" y="2312410"/>
          <a:ext cx="166795" cy="538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127"/>
              </a:lnTo>
              <a:lnTo>
                <a:pt x="166795" y="538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5586D-9FB6-4B6B-804E-48CCBCF72391}">
      <dsp:nvSpPr>
        <dsp:cNvPr id="0" name=""/>
        <dsp:cNvSpPr/>
      </dsp:nvSpPr>
      <dsp:spPr>
        <a:xfrm>
          <a:off x="6068060" y="800763"/>
          <a:ext cx="91440" cy="245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833"/>
              </a:lnTo>
              <a:lnTo>
                <a:pt x="52954" y="122833"/>
              </a:lnTo>
              <a:lnTo>
                <a:pt x="52954" y="245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38FAE-318F-4DD5-88A6-F53A86B5101A}">
      <dsp:nvSpPr>
        <dsp:cNvPr id="0" name=""/>
        <dsp:cNvSpPr/>
      </dsp:nvSpPr>
      <dsp:spPr>
        <a:xfrm>
          <a:off x="4252035" y="2328619"/>
          <a:ext cx="175476" cy="3029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9892"/>
              </a:lnTo>
              <a:lnTo>
                <a:pt x="175476" y="30298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5034A-62B0-4ECE-A36A-A2EB8CBB4548}">
      <dsp:nvSpPr>
        <dsp:cNvPr id="0" name=""/>
        <dsp:cNvSpPr/>
      </dsp:nvSpPr>
      <dsp:spPr>
        <a:xfrm>
          <a:off x="4252035" y="2328619"/>
          <a:ext cx="175476" cy="2199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304"/>
              </a:lnTo>
              <a:lnTo>
                <a:pt x="175476" y="2199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E59AF-0D2A-478B-B8F6-D63056FEEF32}">
      <dsp:nvSpPr>
        <dsp:cNvPr id="0" name=""/>
        <dsp:cNvSpPr/>
      </dsp:nvSpPr>
      <dsp:spPr>
        <a:xfrm>
          <a:off x="4252035" y="2328619"/>
          <a:ext cx="175476" cy="1368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8715"/>
              </a:lnTo>
              <a:lnTo>
                <a:pt x="175476" y="13687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42F4C-A660-478B-A7CC-54665876C297}">
      <dsp:nvSpPr>
        <dsp:cNvPr id="0" name=""/>
        <dsp:cNvSpPr/>
      </dsp:nvSpPr>
      <dsp:spPr>
        <a:xfrm>
          <a:off x="4252035" y="2328619"/>
          <a:ext cx="175476" cy="538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127"/>
              </a:lnTo>
              <a:lnTo>
                <a:pt x="175476" y="538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1F5F4-6210-4421-9D70-91AFC96D3FF1}">
      <dsp:nvSpPr>
        <dsp:cNvPr id="0" name=""/>
        <dsp:cNvSpPr/>
      </dsp:nvSpPr>
      <dsp:spPr>
        <a:xfrm>
          <a:off x="4719972" y="800763"/>
          <a:ext cx="1393807" cy="245666"/>
        </a:xfrm>
        <a:custGeom>
          <a:avLst/>
          <a:gdLst/>
          <a:ahLst/>
          <a:cxnLst/>
          <a:rect l="0" t="0" r="0" b="0"/>
          <a:pathLst>
            <a:path>
              <a:moveTo>
                <a:pt x="1393807" y="0"/>
              </a:moveTo>
              <a:lnTo>
                <a:pt x="1393807" y="122833"/>
              </a:lnTo>
              <a:lnTo>
                <a:pt x="0" y="122833"/>
              </a:lnTo>
              <a:lnTo>
                <a:pt x="0" y="245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F7EFA-5452-4C0F-BDB0-D5D2B5CC96C0}">
      <dsp:nvSpPr>
        <dsp:cNvPr id="0" name=""/>
        <dsp:cNvSpPr/>
      </dsp:nvSpPr>
      <dsp:spPr>
        <a:xfrm>
          <a:off x="2836526" y="2328619"/>
          <a:ext cx="175476" cy="3029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9892"/>
              </a:lnTo>
              <a:lnTo>
                <a:pt x="175476" y="30298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3C496-F1A8-4C4A-B43D-E09E523F610B}">
      <dsp:nvSpPr>
        <dsp:cNvPr id="0" name=""/>
        <dsp:cNvSpPr/>
      </dsp:nvSpPr>
      <dsp:spPr>
        <a:xfrm>
          <a:off x="2836526" y="2328619"/>
          <a:ext cx="175476" cy="2199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304"/>
              </a:lnTo>
              <a:lnTo>
                <a:pt x="175476" y="2199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6B4C1-8F6C-4008-A2BD-8F57948026F1}">
      <dsp:nvSpPr>
        <dsp:cNvPr id="0" name=""/>
        <dsp:cNvSpPr/>
      </dsp:nvSpPr>
      <dsp:spPr>
        <a:xfrm>
          <a:off x="2836526" y="2328619"/>
          <a:ext cx="175476" cy="1368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8715"/>
              </a:lnTo>
              <a:lnTo>
                <a:pt x="175476" y="13687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F1325-B91D-4C86-A850-1B3E7C9C1BA7}">
      <dsp:nvSpPr>
        <dsp:cNvPr id="0" name=""/>
        <dsp:cNvSpPr/>
      </dsp:nvSpPr>
      <dsp:spPr>
        <a:xfrm>
          <a:off x="2836526" y="2328619"/>
          <a:ext cx="175476" cy="538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127"/>
              </a:lnTo>
              <a:lnTo>
                <a:pt x="175476" y="538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D9A83-0C97-430C-BE64-669B2A837A28}">
      <dsp:nvSpPr>
        <dsp:cNvPr id="0" name=""/>
        <dsp:cNvSpPr/>
      </dsp:nvSpPr>
      <dsp:spPr>
        <a:xfrm>
          <a:off x="3304463" y="800763"/>
          <a:ext cx="2809317" cy="245666"/>
        </a:xfrm>
        <a:custGeom>
          <a:avLst/>
          <a:gdLst/>
          <a:ahLst/>
          <a:cxnLst/>
          <a:rect l="0" t="0" r="0" b="0"/>
          <a:pathLst>
            <a:path>
              <a:moveTo>
                <a:pt x="2809317" y="0"/>
              </a:moveTo>
              <a:lnTo>
                <a:pt x="2809317" y="122833"/>
              </a:lnTo>
              <a:lnTo>
                <a:pt x="0" y="122833"/>
              </a:lnTo>
              <a:lnTo>
                <a:pt x="0" y="245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5E45F-874D-48B6-8272-38D414079993}">
      <dsp:nvSpPr>
        <dsp:cNvPr id="0" name=""/>
        <dsp:cNvSpPr/>
      </dsp:nvSpPr>
      <dsp:spPr>
        <a:xfrm>
          <a:off x="1421016" y="2328619"/>
          <a:ext cx="166410" cy="2984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4379"/>
              </a:lnTo>
              <a:lnTo>
                <a:pt x="166410" y="29843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C206C-7828-4843-A3FC-F4E925BD2D01}">
      <dsp:nvSpPr>
        <dsp:cNvPr id="0" name=""/>
        <dsp:cNvSpPr/>
      </dsp:nvSpPr>
      <dsp:spPr>
        <a:xfrm>
          <a:off x="1421016" y="2328619"/>
          <a:ext cx="175476" cy="1368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8715"/>
              </a:lnTo>
              <a:lnTo>
                <a:pt x="175476" y="13687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39901-F251-4E35-9B6F-20850A2EC96D}">
      <dsp:nvSpPr>
        <dsp:cNvPr id="0" name=""/>
        <dsp:cNvSpPr/>
      </dsp:nvSpPr>
      <dsp:spPr>
        <a:xfrm>
          <a:off x="1421016" y="2328619"/>
          <a:ext cx="175476" cy="538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127"/>
              </a:lnTo>
              <a:lnTo>
                <a:pt x="175476" y="538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811F5-617B-44BF-9F9C-C78F696AFD49}">
      <dsp:nvSpPr>
        <dsp:cNvPr id="0" name=""/>
        <dsp:cNvSpPr/>
      </dsp:nvSpPr>
      <dsp:spPr>
        <a:xfrm>
          <a:off x="1888953" y="800763"/>
          <a:ext cx="4224826" cy="245666"/>
        </a:xfrm>
        <a:custGeom>
          <a:avLst/>
          <a:gdLst/>
          <a:ahLst/>
          <a:cxnLst/>
          <a:rect l="0" t="0" r="0" b="0"/>
          <a:pathLst>
            <a:path>
              <a:moveTo>
                <a:pt x="4224826" y="0"/>
              </a:moveTo>
              <a:lnTo>
                <a:pt x="4224826" y="122833"/>
              </a:lnTo>
              <a:lnTo>
                <a:pt x="0" y="122833"/>
              </a:lnTo>
              <a:lnTo>
                <a:pt x="0" y="245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8DAC1-3213-4753-A85D-4A9B001C382F}">
      <dsp:nvSpPr>
        <dsp:cNvPr id="0" name=""/>
        <dsp:cNvSpPr/>
      </dsp:nvSpPr>
      <dsp:spPr>
        <a:xfrm>
          <a:off x="4037175" y="573"/>
          <a:ext cx="4153210" cy="800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Chief Executive</a:t>
          </a:r>
        </a:p>
      </dsp:txBody>
      <dsp:txXfrm>
        <a:off x="4037175" y="573"/>
        <a:ext cx="4153210" cy="800189"/>
      </dsp:txXfrm>
    </dsp:sp>
    <dsp:sp modelId="{663D1278-A252-4ADD-9053-581D0259D907}">
      <dsp:nvSpPr>
        <dsp:cNvPr id="0" name=""/>
        <dsp:cNvSpPr/>
      </dsp:nvSpPr>
      <dsp:spPr>
        <a:xfrm>
          <a:off x="1304032" y="1046430"/>
          <a:ext cx="1169842" cy="1282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Corporate Director Children’s and Culture</a:t>
          </a:r>
        </a:p>
      </dsp:txBody>
      <dsp:txXfrm>
        <a:off x="1304032" y="1046430"/>
        <a:ext cx="1169842" cy="1282188"/>
      </dsp:txXfrm>
    </dsp:sp>
    <dsp:sp modelId="{E503498B-99AA-4600-A199-AEA1850F157F}">
      <dsp:nvSpPr>
        <dsp:cNvPr id="0" name=""/>
        <dsp:cNvSpPr/>
      </dsp:nvSpPr>
      <dsp:spPr>
        <a:xfrm>
          <a:off x="1596493" y="2574286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Children Social Care</a:t>
          </a:r>
        </a:p>
      </dsp:txBody>
      <dsp:txXfrm>
        <a:off x="1625046" y="2602839"/>
        <a:ext cx="1112736" cy="527815"/>
      </dsp:txXfrm>
    </dsp:sp>
    <dsp:sp modelId="{924C17C2-B0EE-481E-A896-2E7E764FF3A9}">
      <dsp:nvSpPr>
        <dsp:cNvPr id="0" name=""/>
        <dsp:cNvSpPr/>
      </dsp:nvSpPr>
      <dsp:spPr>
        <a:xfrm>
          <a:off x="1596493" y="3404874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Education</a:t>
          </a:r>
        </a:p>
      </dsp:txBody>
      <dsp:txXfrm>
        <a:off x="1625046" y="3433427"/>
        <a:ext cx="1112736" cy="527815"/>
      </dsp:txXfrm>
    </dsp:sp>
    <dsp:sp modelId="{CC8949EC-B11F-47E9-8804-81621B89EC40}">
      <dsp:nvSpPr>
        <dsp:cNvPr id="0" name=""/>
        <dsp:cNvSpPr/>
      </dsp:nvSpPr>
      <dsp:spPr>
        <a:xfrm>
          <a:off x="1587426" y="5020538"/>
          <a:ext cx="1169842" cy="584921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Director Youth and Commissioning</a:t>
          </a:r>
        </a:p>
      </dsp:txBody>
      <dsp:txXfrm>
        <a:off x="1615979" y="5049091"/>
        <a:ext cx="1112736" cy="527815"/>
      </dsp:txXfrm>
    </dsp:sp>
    <dsp:sp modelId="{0126CBBE-FADC-408B-BB6C-54B12B750BA3}">
      <dsp:nvSpPr>
        <dsp:cNvPr id="0" name=""/>
        <dsp:cNvSpPr/>
      </dsp:nvSpPr>
      <dsp:spPr>
        <a:xfrm>
          <a:off x="2719542" y="1046430"/>
          <a:ext cx="1169842" cy="1282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Corporate Director Health Adults and Community</a:t>
          </a:r>
        </a:p>
      </dsp:txBody>
      <dsp:txXfrm>
        <a:off x="2719542" y="1046430"/>
        <a:ext cx="1169842" cy="1282188"/>
      </dsp:txXfrm>
    </dsp:sp>
    <dsp:sp modelId="{ED869753-D7B2-4B26-8735-94686584046F}">
      <dsp:nvSpPr>
        <dsp:cNvPr id="0" name=""/>
        <dsp:cNvSpPr/>
      </dsp:nvSpPr>
      <dsp:spPr>
        <a:xfrm>
          <a:off x="3012002" y="2574286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Adults Social Care</a:t>
          </a:r>
        </a:p>
      </dsp:txBody>
      <dsp:txXfrm>
        <a:off x="3040555" y="2602839"/>
        <a:ext cx="1112736" cy="527815"/>
      </dsp:txXfrm>
    </dsp:sp>
    <dsp:sp modelId="{3A73CE4F-515D-40DD-90E0-E9449C85E8C7}">
      <dsp:nvSpPr>
        <dsp:cNvPr id="0" name=""/>
        <dsp:cNvSpPr/>
      </dsp:nvSpPr>
      <dsp:spPr>
        <a:xfrm>
          <a:off x="3012002" y="3404874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Public Health</a:t>
          </a:r>
        </a:p>
      </dsp:txBody>
      <dsp:txXfrm>
        <a:off x="3040555" y="3433427"/>
        <a:ext cx="1112736" cy="527815"/>
      </dsp:txXfrm>
    </dsp:sp>
    <dsp:sp modelId="{16D9BE37-EA54-43EE-877E-928316F3A191}">
      <dsp:nvSpPr>
        <dsp:cNvPr id="0" name=""/>
        <dsp:cNvSpPr/>
      </dsp:nvSpPr>
      <dsp:spPr>
        <a:xfrm>
          <a:off x="3012002" y="4235462"/>
          <a:ext cx="1169842" cy="584921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 Director Community Safety</a:t>
          </a:r>
        </a:p>
      </dsp:txBody>
      <dsp:txXfrm>
        <a:off x="3040555" y="4264015"/>
        <a:ext cx="1112736" cy="527815"/>
      </dsp:txXfrm>
    </dsp:sp>
    <dsp:sp modelId="{25026E25-C265-46DD-A304-32596BE33047}">
      <dsp:nvSpPr>
        <dsp:cNvPr id="0" name=""/>
        <dsp:cNvSpPr/>
      </dsp:nvSpPr>
      <dsp:spPr>
        <a:xfrm>
          <a:off x="3012002" y="5066050"/>
          <a:ext cx="1169842" cy="584921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Integrated Commissioning and Health</a:t>
          </a:r>
        </a:p>
      </dsp:txBody>
      <dsp:txXfrm>
        <a:off x="3040555" y="5094603"/>
        <a:ext cx="1112736" cy="527815"/>
      </dsp:txXfrm>
    </dsp:sp>
    <dsp:sp modelId="{A94560A7-2109-4CE9-9D59-8E350D38DBDD}">
      <dsp:nvSpPr>
        <dsp:cNvPr id="0" name=""/>
        <dsp:cNvSpPr/>
      </dsp:nvSpPr>
      <dsp:spPr>
        <a:xfrm>
          <a:off x="4135051" y="1046430"/>
          <a:ext cx="1169842" cy="1282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Corporate Director Place</a:t>
          </a:r>
        </a:p>
      </dsp:txBody>
      <dsp:txXfrm>
        <a:off x="4135051" y="1046430"/>
        <a:ext cx="1169842" cy="1282188"/>
      </dsp:txXfrm>
    </dsp:sp>
    <dsp:sp modelId="{A57E0214-5CE4-4C90-B379-A749D82E708A}">
      <dsp:nvSpPr>
        <dsp:cNvPr id="0" name=""/>
        <dsp:cNvSpPr/>
      </dsp:nvSpPr>
      <dsp:spPr>
        <a:xfrm>
          <a:off x="4427512" y="2574286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Planning and Building Control</a:t>
          </a:r>
        </a:p>
      </dsp:txBody>
      <dsp:txXfrm>
        <a:off x="4456065" y="2602839"/>
        <a:ext cx="1112736" cy="527815"/>
      </dsp:txXfrm>
    </dsp:sp>
    <dsp:sp modelId="{FC2DEFB0-5FEE-445B-B135-A2B32E4E8DE6}">
      <dsp:nvSpPr>
        <dsp:cNvPr id="0" name=""/>
        <dsp:cNvSpPr/>
      </dsp:nvSpPr>
      <dsp:spPr>
        <a:xfrm>
          <a:off x="4427512" y="3404874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DD Housing</a:t>
          </a:r>
        </a:p>
      </dsp:txBody>
      <dsp:txXfrm>
        <a:off x="4456065" y="3433427"/>
        <a:ext cx="1112736" cy="527815"/>
      </dsp:txXfrm>
    </dsp:sp>
    <dsp:sp modelId="{C1608469-7B9B-4061-8699-A7263F93DE51}">
      <dsp:nvSpPr>
        <dsp:cNvPr id="0" name=""/>
        <dsp:cNvSpPr/>
      </dsp:nvSpPr>
      <dsp:spPr>
        <a:xfrm>
          <a:off x="4427512" y="4235462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Economic Growth and Property</a:t>
          </a:r>
        </a:p>
      </dsp:txBody>
      <dsp:txXfrm>
        <a:off x="4456065" y="4264015"/>
        <a:ext cx="1112736" cy="527815"/>
      </dsp:txXfrm>
    </dsp:sp>
    <dsp:sp modelId="{011BD7C3-F2EC-41EC-BC15-22733E3E4A97}">
      <dsp:nvSpPr>
        <dsp:cNvPr id="0" name=""/>
        <dsp:cNvSpPr/>
      </dsp:nvSpPr>
      <dsp:spPr>
        <a:xfrm>
          <a:off x="4427512" y="5066050"/>
          <a:ext cx="1169842" cy="584921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Public Realm</a:t>
          </a:r>
        </a:p>
      </dsp:txBody>
      <dsp:txXfrm>
        <a:off x="4456065" y="5094603"/>
        <a:ext cx="1112736" cy="527815"/>
      </dsp:txXfrm>
    </dsp:sp>
    <dsp:sp modelId="{A9878596-2B5C-48BF-A5FD-9D18F0166031}">
      <dsp:nvSpPr>
        <dsp:cNvPr id="0" name=""/>
        <dsp:cNvSpPr/>
      </dsp:nvSpPr>
      <dsp:spPr>
        <a:xfrm>
          <a:off x="5565029" y="1046430"/>
          <a:ext cx="1111970" cy="126598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Corporate Director of Resources(S151) and Governance </a:t>
          </a:r>
        </a:p>
      </dsp:txBody>
      <dsp:txXfrm>
        <a:off x="5565029" y="1046430"/>
        <a:ext cx="1111970" cy="1265980"/>
      </dsp:txXfrm>
    </dsp:sp>
    <dsp:sp modelId="{633E4E95-09F8-4AFF-89EF-EDE8020193A6}">
      <dsp:nvSpPr>
        <dsp:cNvPr id="0" name=""/>
        <dsp:cNvSpPr/>
      </dsp:nvSpPr>
      <dsp:spPr>
        <a:xfrm>
          <a:off x="5843021" y="2558077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Finance (Deputy S151)</a:t>
          </a:r>
        </a:p>
      </dsp:txBody>
      <dsp:txXfrm>
        <a:off x="5871574" y="2586630"/>
        <a:ext cx="1112736" cy="527815"/>
      </dsp:txXfrm>
    </dsp:sp>
    <dsp:sp modelId="{1B3EE54F-1140-4BC2-BB16-93A96A4D7695}">
      <dsp:nvSpPr>
        <dsp:cNvPr id="0" name=""/>
        <dsp:cNvSpPr/>
      </dsp:nvSpPr>
      <dsp:spPr>
        <a:xfrm>
          <a:off x="5831206" y="3388666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Workforce, OD &amp; Business Support</a:t>
          </a:r>
        </a:p>
      </dsp:txBody>
      <dsp:txXfrm>
        <a:off x="5859759" y="3417219"/>
        <a:ext cx="1112736" cy="527815"/>
      </dsp:txXfrm>
    </dsp:sp>
    <dsp:sp modelId="{88F486B6-4888-48F1-B6EA-D5FCE23D2B01}">
      <dsp:nvSpPr>
        <dsp:cNvPr id="0" name=""/>
        <dsp:cNvSpPr/>
      </dsp:nvSpPr>
      <dsp:spPr>
        <a:xfrm>
          <a:off x="5843021" y="4219254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of Customer Services</a:t>
          </a:r>
        </a:p>
      </dsp:txBody>
      <dsp:txXfrm>
        <a:off x="5871574" y="4247807"/>
        <a:ext cx="1112736" cy="527815"/>
      </dsp:txXfrm>
    </dsp:sp>
    <dsp:sp modelId="{073DD9CC-6606-4D3F-B288-540FD924C73C}">
      <dsp:nvSpPr>
        <dsp:cNvPr id="0" name=""/>
        <dsp:cNvSpPr/>
      </dsp:nvSpPr>
      <dsp:spPr>
        <a:xfrm>
          <a:off x="5843021" y="5049842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Director ICT</a:t>
          </a:r>
        </a:p>
      </dsp:txBody>
      <dsp:txXfrm>
        <a:off x="5871574" y="5078395"/>
        <a:ext cx="1112736" cy="527815"/>
      </dsp:txXfrm>
    </dsp:sp>
    <dsp:sp modelId="{7C22E171-0B35-4B22-B66F-7050179741A6}">
      <dsp:nvSpPr>
        <dsp:cNvPr id="0" name=""/>
        <dsp:cNvSpPr/>
      </dsp:nvSpPr>
      <dsp:spPr>
        <a:xfrm>
          <a:off x="5843021" y="5880430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Legal (Monitoring Officer)l</a:t>
          </a:r>
          <a:endParaRPr lang="en-GB" sz="1000" kern="1200" dirty="0">
            <a:solidFill>
              <a:srgbClr val="FFFF00"/>
            </a:solidFill>
          </a:endParaRPr>
        </a:p>
      </dsp:txBody>
      <dsp:txXfrm>
        <a:off x="5871574" y="5908983"/>
        <a:ext cx="1112736" cy="527815"/>
      </dsp:txXfrm>
    </dsp:sp>
    <dsp:sp modelId="{90D5F2A7-EBEC-40BE-B4BC-54857849E552}">
      <dsp:nvSpPr>
        <dsp:cNvPr id="0" name=""/>
        <dsp:cNvSpPr/>
      </dsp:nvSpPr>
      <dsp:spPr>
        <a:xfrm>
          <a:off x="6922666" y="1046430"/>
          <a:ext cx="1169842" cy="1213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Communications and Marketing</a:t>
          </a:r>
        </a:p>
      </dsp:txBody>
      <dsp:txXfrm>
        <a:off x="6922666" y="1046430"/>
        <a:ext cx="1169842" cy="1213360"/>
      </dsp:txXfrm>
    </dsp:sp>
    <dsp:sp modelId="{435F7606-3163-4232-A10E-0D9D9E1AB2EF}">
      <dsp:nvSpPr>
        <dsp:cNvPr id="0" name=""/>
        <dsp:cNvSpPr/>
      </dsp:nvSpPr>
      <dsp:spPr>
        <a:xfrm>
          <a:off x="8338176" y="1046430"/>
          <a:ext cx="1169842" cy="1213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Strategy, Improvement and Transformation</a:t>
          </a:r>
        </a:p>
      </dsp:txBody>
      <dsp:txXfrm>
        <a:off x="8338176" y="1046430"/>
        <a:ext cx="1169842" cy="1213360"/>
      </dsp:txXfrm>
    </dsp:sp>
    <dsp:sp modelId="{9009144E-7292-4E9F-945E-AE76BBF4E53D}">
      <dsp:nvSpPr>
        <dsp:cNvPr id="0" name=""/>
        <dsp:cNvSpPr/>
      </dsp:nvSpPr>
      <dsp:spPr>
        <a:xfrm>
          <a:off x="9753685" y="1046430"/>
          <a:ext cx="1169842" cy="1213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Mayor’s Office</a:t>
          </a:r>
        </a:p>
      </dsp:txBody>
      <dsp:txXfrm>
        <a:off x="9753685" y="1046430"/>
        <a:ext cx="1169842" cy="1213360"/>
      </dsp:txXfrm>
    </dsp:sp>
    <dsp:sp modelId="{9959B775-A87C-4532-890C-70766C8299A8}">
      <dsp:nvSpPr>
        <dsp:cNvPr id="0" name=""/>
        <dsp:cNvSpPr/>
      </dsp:nvSpPr>
      <dsp:spPr>
        <a:xfrm>
          <a:off x="1598182" y="4198372"/>
          <a:ext cx="1169842" cy="584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Director Sports, Leisure and Culture </a:t>
          </a:r>
        </a:p>
      </dsp:txBody>
      <dsp:txXfrm>
        <a:off x="1626735" y="4226925"/>
        <a:ext cx="1112736" cy="527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A7F6F-7CDF-44A2-B0CE-89BC17B6F6A5}" type="datetimeFigureOut">
              <a:rPr lang="en-GB" smtClean="0"/>
              <a:t>10/03/2021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42A6-3126-4646-986F-FB855468B5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63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842A6-3126-4646-986F-FB855468B50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85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2FB-60EB-42F9-88DC-B87BE317C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122363"/>
            <a:ext cx="7186126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81B1B-C1AD-4610-9765-10AB1B1A3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7186127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B841-276D-4AC1-AE14-C657EFF7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"/>
            <a:ext cx="977061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1FF-A59C-41BF-8DA2-E19D23B8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6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0B32-27A2-4570-A26D-101D582E3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C6104-3F21-449D-B750-5F91268B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AFE9BBB-7ED8-404A-8BCF-B4EA8611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6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240745-C3CA-49A7-BF69-697EA98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3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98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929D1-A8E1-47D7-8022-AA09FC3B5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0F75A-D3E4-4D2D-B9C9-CFEFCBC0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36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B00B-AAB4-4152-8A58-1AD3A3913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7B13-E777-46A4-AB49-5ED43CC1BF76}" type="datetimeFigureOut">
              <a:rPr lang="en-GB" smtClean="0"/>
              <a:t>10/03/2021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4F3B2-D58D-4AEE-BF91-410881D9E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49FEE-CE91-4BCC-BD71-9FDC3104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CE56-BEE1-4278-9D45-29BCB868D5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5912317"/>
              </p:ext>
            </p:extLst>
          </p:nvPr>
        </p:nvGraphicFramePr>
        <p:xfrm>
          <a:off x="-17781" y="92530"/>
          <a:ext cx="12227561" cy="646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8D01146-8612-4508-9AE5-C4A9CC968F64}"/>
              </a:ext>
            </a:extLst>
          </p:cNvPr>
          <p:cNvSpPr txBox="1"/>
          <p:nvPr/>
        </p:nvSpPr>
        <p:spPr>
          <a:xfrm>
            <a:off x="1633787" y="5301209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059A80-7EB6-4B65-BB2A-F0843FE4BF4B}"/>
              </a:ext>
            </a:extLst>
          </p:cNvPr>
          <p:cNvSpPr txBox="1"/>
          <p:nvPr/>
        </p:nvSpPr>
        <p:spPr>
          <a:xfrm>
            <a:off x="838200" y="24561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060CBE-9B9E-4466-85BC-041277BCE9F4}"/>
              </a:ext>
            </a:extLst>
          </p:cNvPr>
          <p:cNvCxnSpPr>
            <a:cxnSpLocks/>
          </p:cNvCxnSpPr>
          <p:nvPr/>
        </p:nvCxnSpPr>
        <p:spPr>
          <a:xfrm flipH="1">
            <a:off x="2027902" y="4852219"/>
            <a:ext cx="14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E25F90-5077-4CBA-AF19-E296AB5F801F}"/>
              </a:ext>
            </a:extLst>
          </p:cNvPr>
          <p:cNvCxnSpPr>
            <a:cxnSpLocks/>
          </p:cNvCxnSpPr>
          <p:nvPr/>
        </p:nvCxnSpPr>
        <p:spPr>
          <a:xfrm flipV="1">
            <a:off x="6670040" y="1623060"/>
            <a:ext cx="1270" cy="142494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EA57487-ABE7-43C4-8600-3A2B3ED8E732}"/>
              </a:ext>
            </a:extLst>
          </p:cNvPr>
          <p:cNvCxnSpPr>
            <a:cxnSpLocks/>
          </p:cNvCxnSpPr>
          <p:nvPr/>
        </p:nvCxnSpPr>
        <p:spPr>
          <a:xfrm flipV="1">
            <a:off x="6502400" y="3200400"/>
            <a:ext cx="0" cy="121891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F4B476-534F-4974-A68B-33F2CFDAE19E}"/>
              </a:ext>
            </a:extLst>
          </p:cNvPr>
          <p:cNvCxnSpPr>
            <a:cxnSpLocks/>
          </p:cNvCxnSpPr>
          <p:nvPr/>
        </p:nvCxnSpPr>
        <p:spPr>
          <a:xfrm>
            <a:off x="6858000" y="6215745"/>
            <a:ext cx="37407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ADE9549-91C1-41A8-A7C4-AAF988736BF7}"/>
              </a:ext>
            </a:extLst>
          </p:cNvPr>
          <p:cNvCxnSpPr>
            <a:cxnSpLocks/>
          </p:cNvCxnSpPr>
          <p:nvPr/>
        </p:nvCxnSpPr>
        <p:spPr>
          <a:xfrm>
            <a:off x="7232073" y="3048000"/>
            <a:ext cx="0" cy="3069771"/>
          </a:xfrm>
          <a:prstGeom prst="line">
            <a:avLst/>
          </a:prstGeom>
          <a:ln>
            <a:solidFill>
              <a:srgbClr val="0070C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12E093C-74BF-4396-B7B0-EAB337ECDA82}"/>
              </a:ext>
            </a:extLst>
          </p:cNvPr>
          <p:cNvCxnSpPr>
            <a:cxnSpLocks/>
          </p:cNvCxnSpPr>
          <p:nvPr/>
        </p:nvCxnSpPr>
        <p:spPr>
          <a:xfrm>
            <a:off x="6670040" y="3047999"/>
            <a:ext cx="56203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8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EA824-A978-4D0D-902F-D7C6E73D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Senior review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02E8B-0A62-49C4-948A-395673F2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876300"/>
            <a:ext cx="10515600" cy="51930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The review was conducted by the Chief Executive </a:t>
            </a:r>
            <a:r>
              <a:rPr lang="en-US" sz="2000"/>
              <a:t>in October and November 2020 and </a:t>
            </a:r>
            <a:r>
              <a:rPr lang="en-US" sz="2000" dirty="0"/>
              <a:t>endorsed by elected members </a:t>
            </a:r>
            <a:r>
              <a:rPr lang="en-US" sz="2000"/>
              <a:t>in January </a:t>
            </a:r>
            <a:r>
              <a:rPr lang="en-US" sz="2000" dirty="0"/>
              <a:t>2021. </a:t>
            </a:r>
            <a:endParaRPr lang="en-GB" sz="2000" dirty="0"/>
          </a:p>
          <a:p>
            <a:r>
              <a:rPr lang="en-US" sz="2000" dirty="0"/>
              <a:t>The review streamlines the senior leadership structure, retaining a balance in the spans of control and is consistent with budget constraints </a:t>
            </a:r>
          </a:p>
          <a:p>
            <a:r>
              <a:rPr lang="en-US" sz="2000" dirty="0"/>
              <a:t>Brings Resources and Governance Directorates to create a Corporate Director of Resources and Governance</a:t>
            </a:r>
          </a:p>
          <a:p>
            <a:r>
              <a:rPr lang="en-US" sz="2000" dirty="0"/>
              <a:t>The statutory functions and responsibilities of the Section 151 Officer will be held by the Corporate Director, Resources and Governance role </a:t>
            </a:r>
          </a:p>
          <a:p>
            <a:r>
              <a:rPr lang="en-US" sz="2000" dirty="0"/>
              <a:t>The Monitoring Officer duties are held by the Director of Legal role and is a member of the Corporate Leadership Team, with line management held by the Corporate Director, Resources and Governance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17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3366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A5E53426A2142A56E5334522B8380" ma:contentTypeVersion="12" ma:contentTypeDescription="Create a new document." ma:contentTypeScope="" ma:versionID="7a7606665e7e73820d7341379d4dd0ea">
  <xsd:schema xmlns:xsd="http://www.w3.org/2001/XMLSchema" xmlns:xs="http://www.w3.org/2001/XMLSchema" xmlns:p="http://schemas.microsoft.com/office/2006/metadata/properties" xmlns:ns3="0132c015-dad7-4d23-978f-32b6a65f83e2" xmlns:ns4="c322bef3-6e29-45c5-bb00-3520adf1cbe4" targetNamespace="http://schemas.microsoft.com/office/2006/metadata/properties" ma:root="true" ma:fieldsID="49fad33bc7472584a924613d24fbd0fe" ns3:_="" ns4:_="">
    <xsd:import namespace="0132c015-dad7-4d23-978f-32b6a65f83e2"/>
    <xsd:import namespace="c322bef3-6e29-45c5-bb00-3520adf1cb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32c015-dad7-4d23-978f-32b6a65f8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bef3-6e29-45c5-bb00-3520adf1cbe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EFDA85-A8CA-4155-9F49-3D0C3EC19B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32c015-dad7-4d23-978f-32b6a65f83e2"/>
    <ds:schemaRef ds:uri="c322bef3-6e29-45c5-bb00-3520adf1cb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AC92BE-7F65-4AD4-9C31-5651DA116B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8ADC5A-807F-42B2-92C7-50F51D6D32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228</Words>
  <Application>Microsoft Office PowerPoint</Application>
  <PresentationFormat>Widescreen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Senior review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Pickin</dc:creator>
  <cp:lastModifiedBy>Amanda Harcus</cp:lastModifiedBy>
  <cp:revision>32</cp:revision>
  <cp:lastPrinted>2020-11-13T09:49:48Z</cp:lastPrinted>
  <dcterms:created xsi:type="dcterms:W3CDTF">2020-02-07T11:14:16Z</dcterms:created>
  <dcterms:modified xsi:type="dcterms:W3CDTF">2021-03-10T10:14:59Z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0x010100D83A5E53426A2142A56E5334522B8380</vt:lpwstr>
  </property>
  <property fmtid="{D5CDD505-2E9C-101B-9397-08002B2CF9AE}" pid="3" name="Order">
    <vt:r8>6800</vt:r8>
  </property>
</Properties>
</file>