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1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774B64-DF08-42D4-87C6-0D4F5A0C4521}" type="doc">
      <dgm:prSet loTypeId="urn:microsoft.com/office/officeart/2005/8/layout/orgChart1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30FF8D61-E57E-40D7-A2BE-E3EA5772073F}">
      <dgm:prSet phldrT="[Text]" custT="1"/>
      <dgm:spPr/>
      <dgm:t>
        <a:bodyPr/>
        <a:lstStyle/>
        <a:p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Strategic Director</a:t>
          </a:r>
        </a:p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Caroline Bruce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560E43-9E48-4F54-B34E-A691A74CC25D}" type="parTrans" cxnId="{CD14EF5C-F4CF-4E75-9E9B-C0191D8AA62B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1BAC0F-002A-474A-BE09-A869EC1B37D1}" type="sibTrans" cxnId="{CD14EF5C-F4CF-4E75-9E9B-C0191D8AA62B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ACA0C7-D63B-44A5-8496-F27D4FCFFE3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Public Health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CF91BF-BBB2-4FFB-A02B-338408E973D4}" type="parTrans" cxnId="{2CA39939-B20A-46DC-8B1E-E0150C90DCC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9359CE-2504-4824-9964-FCBD6A378F41}" type="sibTrans" cxnId="{2CA39939-B20A-46DC-8B1E-E0150C90DCCC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1B727-209D-445C-9E29-F29237C7DC17}">
      <dgm:prSet phldrT="[Text]" custT="1"/>
      <dgm:spPr/>
      <dgm:t>
        <a:bodyPr/>
        <a:lstStyle/>
        <a:p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Climate Change Director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CF7450-F44E-4092-9DEC-2EDFE84FF870}" type="parTrans" cxnId="{2D895F3F-2E7B-4FA8-BD6F-CD4B480D7EA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F6B82-B422-4D08-86B0-B2846E695527}" type="sibTrans" cxnId="{2D895F3F-2E7B-4FA8-BD6F-CD4B480D7EA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AA8DF4-734F-48EA-B6CC-DA6A0195C53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Environment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9BE478-4088-4AF2-B81E-362A25D62355}" type="parTrans" cxnId="{899C0397-61AA-45EF-83D0-A294F25D09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A2B267-8846-4B04-A881-C30DF8CE5652}" type="sibTrans" cxnId="{899C0397-61AA-45EF-83D0-A294F25D099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374E15-9A55-4190-AE11-B60315DE1A9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4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Leisure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82E503-EFAF-4FD0-9DA6-902DA75A0A04}" type="parTrans" cxnId="{C52607FB-860C-48AA-8611-6F1B4468A18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F21D3-7776-4143-8D62-57BCBF7FE489}" type="sibTrans" cxnId="{C52607FB-860C-48AA-8611-6F1B4468A18E}">
      <dgm:prSet/>
      <dgm:spPr/>
      <dgm:t>
        <a:bodyPr/>
        <a:lstStyle/>
        <a:p>
          <a:endParaRPr lang="en-US"/>
        </a:p>
      </dgm:t>
    </dgm:pt>
    <dgm:pt modelId="{FC887B6F-837A-4F19-93FC-1485109F109E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Culture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7DCC1E-8984-439F-A87D-352C3A8733B1}" type="parTrans" cxnId="{015633FF-EF6C-4BF3-9E79-CB2F78E4916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B2CBC-A74D-494E-88FA-EB4FF0DB3382}" type="sibTrans" cxnId="{015633FF-EF6C-4BF3-9E79-CB2F78E49162}">
      <dgm:prSet/>
      <dgm:spPr/>
      <dgm:t>
        <a:bodyPr/>
        <a:lstStyle/>
        <a:p>
          <a:endParaRPr lang="en-US"/>
        </a:p>
      </dgm:t>
    </dgm:pt>
    <dgm:pt modelId="{285A87E2-CB54-46DF-A74D-B183B3CF934B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Parks &amp; Leisure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AF31B-E4DE-4828-9E26-FED292E5FD13}" type="parTrans" cxnId="{4DF97926-5D4A-4200-B14F-C3A531F4380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AC96F3-134F-4710-B0AE-B63AEA35AEBF}" type="sibTrans" cxnId="{4DF97926-5D4A-4200-B14F-C3A531F4380E}">
      <dgm:prSet/>
      <dgm:spPr/>
      <dgm:t>
        <a:bodyPr/>
        <a:lstStyle/>
        <a:p>
          <a:endParaRPr lang="en-US"/>
        </a:p>
      </dgm:t>
    </dgm:pt>
    <dgm:pt modelId="{4ED2B256-FABD-4A89-82EF-28760658A31F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Waste &amp; Cleansing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B86779-7398-45AF-95A4-1E705843A67C}" type="parTrans" cxnId="{0275E79D-0380-4174-BF55-17DE5ED4A78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CAFD5C-98E2-492D-9A47-0258DFA2A57D}" type="sibTrans" cxnId="{0275E79D-0380-4174-BF55-17DE5ED4A784}">
      <dgm:prSet/>
      <dgm:spPr/>
      <dgm:t>
        <a:bodyPr/>
        <a:lstStyle/>
        <a:p>
          <a:endParaRPr lang="en-US"/>
        </a:p>
      </dgm:t>
    </dgm:pt>
    <dgm:pt modelId="{EF2E58AD-F442-4173-946C-6BCCE35DAA65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Regulatory Services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D6EFD-0E7C-4D8C-B3D3-76A730691529}" type="parTrans" cxnId="{B8697C17-0E19-4CE6-BCFE-AD723D8500E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7474E7-5E3E-43E2-8955-A3B838CF3B3C}" type="sibTrans" cxnId="{B8697C17-0E19-4CE6-BCFE-AD723D8500E4}">
      <dgm:prSet/>
      <dgm:spPr/>
      <dgm:t>
        <a:bodyPr/>
        <a:lstStyle/>
        <a:p>
          <a:endParaRPr lang="en-US"/>
        </a:p>
      </dgm:t>
    </dgm:pt>
    <dgm:pt modelId="{DA2CE3F2-A05D-48BC-8540-5E666114E662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Traded Services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9FFF2-7176-4C22-B97E-490A356CA180}" type="parTrans" cxnId="{213906DD-1398-4364-918B-36B553082A75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616FBE-9541-4827-95D6-6B98AAF9A51C}" type="sibTrans" cxnId="{213906DD-1398-4364-918B-36B553082A75}">
      <dgm:prSet/>
      <dgm:spPr/>
      <dgm:t>
        <a:bodyPr/>
        <a:lstStyle/>
        <a:p>
          <a:endParaRPr lang="en-US"/>
        </a:p>
      </dgm:t>
    </dgm:pt>
    <dgm:pt modelId="{1993A6A3-BD81-4F5D-B65C-CBDC13C65532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Highways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C5CD5A-2D76-497C-BF5B-F557075283D9}" type="parTrans" cxnId="{1C000755-253B-440F-B365-3C61265C0B0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AD677-C63A-4DEC-B312-D5CFD71859F8}" type="sibTrans" cxnId="{1C000755-253B-440F-B365-3C61265C0B0B}">
      <dgm:prSet/>
      <dgm:spPr/>
      <dgm:t>
        <a:bodyPr/>
        <a:lstStyle/>
        <a:p>
          <a:endParaRPr lang="en-US"/>
        </a:p>
      </dgm:t>
    </dgm:pt>
    <dgm:pt modelId="{1C25B245-B4FF-41C8-9D99-9606C0229B3C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Head of Sustainability &amp; Business Development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35FF6-330E-43B3-B36C-0DA3112CA40E}" type="parTrans" cxnId="{CDF9F9BE-405E-4D55-8CB6-AE89A7D1CFB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5EFACC-F974-47A0-8CD3-2FCB397A45F3}" type="sibTrans" cxnId="{CDF9F9BE-405E-4D55-8CB6-AE89A7D1CFBD}">
      <dgm:prSet/>
      <dgm:spPr/>
      <dgm:t>
        <a:bodyPr/>
        <a:lstStyle/>
        <a:p>
          <a:endParaRPr lang="en-US"/>
        </a:p>
      </dgm:t>
    </dgm:pt>
    <dgm:pt modelId="{825736F5-7DFA-42A2-AA8B-52346DF6AADD}">
      <dgm:prSet custT="1"/>
      <dgm:spPr/>
      <dgm:t>
        <a:bodyPr/>
        <a:lstStyle/>
        <a:p>
          <a:r>
            <a:rPr lang="en-US" sz="1050" dirty="0" smtClean="0">
              <a:latin typeface="Arial" panose="020B0604020202020204" pitchFamily="34" charset="0"/>
              <a:cs typeface="Arial" panose="020B0604020202020204" pitchFamily="34" charset="0"/>
            </a:rPr>
            <a:t>Research &amp; Policy Officer</a:t>
          </a: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270EC-A641-4020-BFD9-6AE6CAA71E62}" type="parTrans" cxnId="{DCDEFE13-A01C-4F6B-B29A-A065B74ED33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C8A69C-853A-4A22-A4D4-F742F942B395}" type="sibTrans" cxnId="{DCDEFE13-A01C-4F6B-B29A-A065B74ED336}">
      <dgm:prSet/>
      <dgm:spPr/>
      <dgm:t>
        <a:bodyPr/>
        <a:lstStyle/>
        <a:p>
          <a:endParaRPr lang="en-US"/>
        </a:p>
      </dgm:t>
    </dgm:pt>
    <dgm:pt modelId="{AA7640D8-A681-4824-B831-0E942CD4D193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 Public Health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283D8C-53C0-4DCB-B52A-2569BB058991}" type="parTrans" cxnId="{83801389-0ED4-4807-9D51-975EE492D82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4F18B-66E9-4628-BE4F-49FDA391177C}" type="sibTrans" cxnId="{83801389-0ED4-4807-9D51-975EE492D829}">
      <dgm:prSet/>
      <dgm:spPr/>
      <dgm:t>
        <a:bodyPr/>
        <a:lstStyle/>
        <a:p>
          <a:endParaRPr lang="en-US"/>
        </a:p>
      </dgm:t>
    </dgm:pt>
    <dgm:pt modelId="{D6170FA2-A609-4D33-87B0-4909082BEA04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–HealthCare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62AEB2-5FB6-4F8C-A865-5BE4FB7A8A55}" type="parTrans" cxnId="{3F05B363-64D9-4A83-AC36-82DC3B51210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01C94-7E93-462D-ADBE-E746FBC1110A}" type="sibTrans" cxnId="{3F05B363-64D9-4A83-AC36-82DC3B512106}">
      <dgm:prSet/>
      <dgm:spPr/>
      <dgm:t>
        <a:bodyPr/>
        <a:lstStyle/>
        <a:p>
          <a:endParaRPr lang="en-US"/>
        </a:p>
      </dgm:t>
    </dgm:pt>
    <dgm:pt modelId="{1CD84329-26D0-4EC5-836F-2D4AB6864A28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</a:t>
          </a:r>
          <a:r>
            <a:rPr lang="en-US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Behavioural</a:t>
          </a:r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 and Digital Health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D0D393-6F70-43AA-8279-AAC66272FF30}" type="parTrans" cxnId="{FBFD7444-B217-4D39-BA4C-27C2EA4B81C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931596-F010-4E4F-9146-BCD8CAA357CF}" type="sibTrans" cxnId="{FBFD7444-B217-4D39-BA4C-27C2EA4B81C6}">
      <dgm:prSet/>
      <dgm:spPr/>
      <dgm:t>
        <a:bodyPr/>
        <a:lstStyle/>
        <a:p>
          <a:endParaRPr lang="en-US"/>
        </a:p>
      </dgm:t>
    </dgm:pt>
    <dgm:pt modelId="{6FE068CC-7CDF-4B86-A128-C6F1181454FE}">
      <dgm:prSet custT="1"/>
      <dgm:spPr/>
      <dgm:t>
        <a:bodyPr/>
        <a:lstStyle/>
        <a:p>
          <a:r>
            <a:rPr lang="en-US" sz="1000" smtClean="0">
              <a:latin typeface="Arial" panose="020B0604020202020204" pitchFamily="34" charset="0"/>
              <a:cs typeface="Arial" panose="020B0604020202020204" pitchFamily="34" charset="0"/>
            </a:rPr>
            <a:t>HoP - Knowledge &amp; Intelligence</a:t>
          </a:r>
          <a:endParaRPr lang="en-US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F0302-C308-4871-A94E-C8A94BC428C5}" type="parTrans" cxnId="{55B1C03C-D8A1-4302-AEED-47B55A9F4C6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2744BE-E724-4685-B894-FBA2E9B9F17C}" type="sibTrans" cxnId="{55B1C03C-D8A1-4302-AEED-47B55A9F4C6B}">
      <dgm:prSet/>
      <dgm:spPr/>
      <dgm:t>
        <a:bodyPr/>
        <a:lstStyle/>
        <a:p>
          <a:endParaRPr lang="en-US"/>
        </a:p>
      </dgm:t>
    </dgm:pt>
    <dgm:pt modelId="{5687460F-6D3A-42EA-A6B4-F8CFA3F840FA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Business Manager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94E2C-1CB6-4648-AD20-07B57CDB8976}" type="parTrans" cxnId="{0FD75809-D152-428E-B6CB-1F3E11F5900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93877-021B-44A9-923E-E5ADDBD59216}" type="sibTrans" cxnId="{0FD75809-D152-428E-B6CB-1F3E11F5900F}">
      <dgm:prSet/>
      <dgm:spPr/>
      <dgm:t>
        <a:bodyPr/>
        <a:lstStyle/>
        <a:p>
          <a:endParaRPr lang="en-US"/>
        </a:p>
      </dgm:t>
    </dgm:pt>
    <dgm:pt modelId="{464B1861-617C-401E-82A3-449BDDBCE6C6}">
      <dgm:prSet custT="1"/>
      <dgm:spPr/>
      <dgm:t>
        <a:bodyPr/>
        <a:lstStyle/>
        <a:p>
          <a:r>
            <a:rPr lang="en-U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Director of Communities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B2524E-07A1-43C9-8301-5E2544B12B45}" type="parTrans" cxnId="{8137FA74-4D38-48DF-B04B-793A409D9765}">
      <dgm:prSet/>
      <dgm:spPr/>
      <dgm:t>
        <a:bodyPr/>
        <a:lstStyle/>
        <a:p>
          <a:endParaRPr lang="en-US"/>
        </a:p>
      </dgm:t>
    </dgm:pt>
    <dgm:pt modelId="{3A407AF8-B1DF-4CD3-9ED1-B6A2FFFCF287}" type="sibTrans" cxnId="{8137FA74-4D38-48DF-B04B-793A409D9765}">
      <dgm:prSet/>
      <dgm:spPr/>
      <dgm:t>
        <a:bodyPr/>
        <a:lstStyle/>
        <a:p>
          <a:endParaRPr lang="en-US"/>
        </a:p>
      </dgm:t>
    </dgm:pt>
    <dgm:pt modelId="{1D5C1C6B-6EBD-4F86-B36E-9B9CE3B20D92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Assistant Director Community Safety &amp; Partnerships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FDECB-89AB-4A32-ABED-1D21544E464D}" type="parTrans" cxnId="{B47461B7-60A8-4A83-955A-3E63EF4C4AEB}">
      <dgm:prSet/>
      <dgm:spPr/>
      <dgm:t>
        <a:bodyPr/>
        <a:lstStyle/>
        <a:p>
          <a:endParaRPr lang="en-US"/>
        </a:p>
      </dgm:t>
    </dgm:pt>
    <dgm:pt modelId="{F5790E31-A019-44CB-A12E-43A12383AE01}" type="sibTrans" cxnId="{B47461B7-60A8-4A83-955A-3E63EF4C4AEB}">
      <dgm:prSet/>
      <dgm:spPr/>
      <dgm:t>
        <a:bodyPr/>
        <a:lstStyle/>
        <a:p>
          <a:endParaRPr lang="en-US"/>
        </a:p>
      </dgm:t>
    </dgm:pt>
    <dgm:pt modelId="{96C263B4-B27C-43C7-A2B7-143127B22E7B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Community Engagement Manager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B99CEB-861E-41FF-82B4-468BD696D821}" type="parTrans" cxnId="{0F70840D-29C2-452E-8991-37CCC84C668C}">
      <dgm:prSet/>
      <dgm:spPr/>
      <dgm:t>
        <a:bodyPr/>
        <a:lstStyle/>
        <a:p>
          <a:endParaRPr lang="en-US"/>
        </a:p>
      </dgm:t>
    </dgm:pt>
    <dgm:pt modelId="{EB247AFD-C425-4066-8F1B-0729CACEA45A}" type="sibTrans" cxnId="{0F70840D-29C2-452E-8991-37CCC84C668C}">
      <dgm:prSet/>
      <dgm:spPr/>
      <dgm:t>
        <a:bodyPr/>
        <a:lstStyle/>
        <a:p>
          <a:endParaRPr lang="en-US"/>
        </a:p>
      </dgm:t>
    </dgm:pt>
    <dgm:pt modelId="{49410BDF-320A-49E4-9E20-BC864CF5F5AD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Resident Involvement Manager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C44286-DC67-4C89-9838-CAC4939E6F8C}" type="parTrans" cxnId="{7372DE19-958F-4FEF-A329-06AC82309809}">
      <dgm:prSet/>
      <dgm:spPr/>
      <dgm:t>
        <a:bodyPr/>
        <a:lstStyle/>
        <a:p>
          <a:endParaRPr lang="en-US"/>
        </a:p>
      </dgm:t>
    </dgm:pt>
    <dgm:pt modelId="{EA25E2E9-E7DF-439F-BEFC-F0E33073FD3F}" type="sibTrans" cxnId="{7372DE19-958F-4FEF-A329-06AC82309809}">
      <dgm:prSet/>
      <dgm:spPr/>
      <dgm:t>
        <a:bodyPr/>
        <a:lstStyle/>
        <a:p>
          <a:endParaRPr lang="en-US"/>
        </a:p>
      </dgm:t>
    </dgm:pt>
    <dgm:pt modelId="{A519327E-72C4-4940-924C-FDD6A0E686FD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Community Support Manager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4EA6B1-0CC6-4E71-8D49-51863B2AF7A7}" type="parTrans" cxnId="{3FE68E61-CD79-420F-A55C-530A81BF3132}">
      <dgm:prSet/>
      <dgm:spPr/>
      <dgm:t>
        <a:bodyPr/>
        <a:lstStyle/>
        <a:p>
          <a:endParaRPr lang="en-US"/>
        </a:p>
      </dgm:t>
    </dgm:pt>
    <dgm:pt modelId="{8308A39B-6378-4091-AFE2-7F43ED01EFE1}" type="sibTrans" cxnId="{3FE68E61-CD79-420F-A55C-530A81BF3132}">
      <dgm:prSet/>
      <dgm:spPr/>
      <dgm:t>
        <a:bodyPr/>
        <a:lstStyle/>
        <a:p>
          <a:endParaRPr lang="en-US"/>
        </a:p>
      </dgm:t>
    </dgm:pt>
    <dgm:pt modelId="{58AB4AB2-5420-422E-84D7-531379BF2D02}">
      <dgm:prSet custT="1"/>
      <dgm:spPr/>
      <dgm:t>
        <a:bodyPr/>
        <a:lstStyle/>
        <a:p>
          <a:r>
            <a:rPr lang="en-US" sz="1000" dirty="0" smtClean="0">
              <a:latin typeface="Arial" panose="020B0604020202020204" pitchFamily="34" charset="0"/>
              <a:cs typeface="Arial" panose="020B0604020202020204" pitchFamily="34" charset="0"/>
            </a:rPr>
            <a:t>Community Hub Manager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866D28-6849-488F-968A-5F78C95D3FF4}" type="parTrans" cxnId="{4C732C1D-E7D5-49E2-8E8E-9B5B68EDF18C}">
      <dgm:prSet/>
      <dgm:spPr/>
      <dgm:t>
        <a:bodyPr/>
        <a:lstStyle/>
        <a:p>
          <a:endParaRPr lang="en-US"/>
        </a:p>
      </dgm:t>
    </dgm:pt>
    <dgm:pt modelId="{B90EE19D-EF41-4955-AA18-B6E3CF02C447}" type="sibTrans" cxnId="{4C732C1D-E7D5-49E2-8E8E-9B5B68EDF18C}">
      <dgm:prSet/>
      <dgm:spPr/>
      <dgm:t>
        <a:bodyPr/>
        <a:lstStyle/>
        <a:p>
          <a:endParaRPr lang="en-US"/>
        </a:p>
      </dgm:t>
    </dgm:pt>
    <dgm:pt modelId="{435E15E5-FE25-415C-9B1B-38468E4C1FAD}" type="pres">
      <dgm:prSet presAssocID="{48774B64-DF08-42D4-87C6-0D4F5A0C45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92470D-6369-416D-9695-3A355E0DE987}" type="pres">
      <dgm:prSet presAssocID="{30FF8D61-E57E-40D7-A2BE-E3EA5772073F}" presName="hierRoot1" presStyleCnt="0">
        <dgm:presLayoutVars>
          <dgm:hierBranch/>
        </dgm:presLayoutVars>
      </dgm:prSet>
      <dgm:spPr/>
    </dgm:pt>
    <dgm:pt modelId="{0D742C86-74D8-40C4-AF0F-43C78BA8263E}" type="pres">
      <dgm:prSet presAssocID="{30FF8D61-E57E-40D7-A2BE-E3EA5772073F}" presName="rootComposite1" presStyleCnt="0"/>
      <dgm:spPr/>
    </dgm:pt>
    <dgm:pt modelId="{6F59CA1F-E8A1-4250-9B67-C442CB26E031}" type="pres">
      <dgm:prSet presAssocID="{30FF8D61-E57E-40D7-A2BE-E3EA5772073F}" presName="rootText1" presStyleLbl="node0" presStyleIdx="0" presStyleCnt="1" custScaleX="435409" custScaleY="180714" custLinFactNeighborY="-51882">
        <dgm:presLayoutVars>
          <dgm:chPref val="3"/>
        </dgm:presLayoutVars>
      </dgm:prSet>
      <dgm:spPr/>
    </dgm:pt>
    <dgm:pt modelId="{7001C925-98D1-46B7-9D10-199917A141DA}" type="pres">
      <dgm:prSet presAssocID="{30FF8D61-E57E-40D7-A2BE-E3EA5772073F}" presName="rootConnector1" presStyleLbl="node1" presStyleIdx="0" presStyleCnt="0"/>
      <dgm:spPr/>
    </dgm:pt>
    <dgm:pt modelId="{30A76BED-D933-4553-8D91-D3AB08038FAB}" type="pres">
      <dgm:prSet presAssocID="{30FF8D61-E57E-40D7-A2BE-E3EA5772073F}" presName="hierChild2" presStyleCnt="0"/>
      <dgm:spPr/>
    </dgm:pt>
    <dgm:pt modelId="{330FB5B1-B709-4C25-8293-F72BAC55D184}" type="pres">
      <dgm:prSet presAssocID="{6FCF91BF-BBB2-4FFB-A02B-338408E973D4}" presName="Name35" presStyleLbl="parChTrans1D2" presStyleIdx="0" presStyleCnt="5"/>
      <dgm:spPr/>
    </dgm:pt>
    <dgm:pt modelId="{EB4F5A92-ADEF-4F88-93F8-2844D75FA870}" type="pres">
      <dgm:prSet presAssocID="{94ACA0C7-D63B-44A5-8496-F27D4FCFFE37}" presName="hierRoot2" presStyleCnt="0">
        <dgm:presLayoutVars>
          <dgm:hierBranch val="init"/>
        </dgm:presLayoutVars>
      </dgm:prSet>
      <dgm:spPr/>
    </dgm:pt>
    <dgm:pt modelId="{A42E6FA3-3002-46F3-A7AD-CE09897FF232}" type="pres">
      <dgm:prSet presAssocID="{94ACA0C7-D63B-44A5-8496-F27D4FCFFE37}" presName="rootComposite" presStyleCnt="0"/>
      <dgm:spPr/>
    </dgm:pt>
    <dgm:pt modelId="{349A69DF-EB23-422F-B5E1-D19729340EF4}" type="pres">
      <dgm:prSet presAssocID="{94ACA0C7-D63B-44A5-8496-F27D4FCFFE37}" presName="rootText" presStyleLbl="node2" presStyleIdx="0" presStyleCnt="5" custScaleX="2785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019F6-FC61-44CB-A97A-A75D1F27E9BD}" type="pres">
      <dgm:prSet presAssocID="{94ACA0C7-D63B-44A5-8496-F27D4FCFFE37}" presName="rootConnector" presStyleLbl="node2" presStyleIdx="0" presStyleCnt="5"/>
      <dgm:spPr/>
    </dgm:pt>
    <dgm:pt modelId="{2203AFAD-CFFD-4F61-9ACE-303B053DE8C8}" type="pres">
      <dgm:prSet presAssocID="{94ACA0C7-D63B-44A5-8496-F27D4FCFFE37}" presName="hierChild4" presStyleCnt="0"/>
      <dgm:spPr/>
    </dgm:pt>
    <dgm:pt modelId="{F80CB5C3-86C2-4849-AF06-B222A1DCCF05}" type="pres">
      <dgm:prSet presAssocID="{17283D8C-53C0-4DCB-B52A-2569BB058991}" presName="Name37" presStyleLbl="parChTrans1D3" presStyleIdx="0" presStyleCnt="18"/>
      <dgm:spPr/>
    </dgm:pt>
    <dgm:pt modelId="{68E42922-E282-43FA-ADC7-28C58928B281}" type="pres">
      <dgm:prSet presAssocID="{AA7640D8-A681-4824-B831-0E942CD4D193}" presName="hierRoot2" presStyleCnt="0">
        <dgm:presLayoutVars>
          <dgm:hierBranch val="init"/>
        </dgm:presLayoutVars>
      </dgm:prSet>
      <dgm:spPr/>
    </dgm:pt>
    <dgm:pt modelId="{7D6C1233-2CB7-4EEC-B50A-C0971B38DB84}" type="pres">
      <dgm:prSet presAssocID="{AA7640D8-A681-4824-B831-0E942CD4D193}" presName="rootComposite" presStyleCnt="0"/>
      <dgm:spPr/>
    </dgm:pt>
    <dgm:pt modelId="{E00834E4-4104-4334-AAED-7EFE7F5CEDC0}" type="pres">
      <dgm:prSet presAssocID="{AA7640D8-A681-4824-B831-0E942CD4D193}" presName="rootText" presStyleLbl="node3" presStyleIdx="0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857F8B-5922-44BF-99C1-0C1479744631}" type="pres">
      <dgm:prSet presAssocID="{AA7640D8-A681-4824-B831-0E942CD4D193}" presName="rootConnector" presStyleLbl="node3" presStyleIdx="0" presStyleCnt="18"/>
      <dgm:spPr/>
    </dgm:pt>
    <dgm:pt modelId="{753A53F3-0C74-4C5C-8326-BEB421DDF6D1}" type="pres">
      <dgm:prSet presAssocID="{AA7640D8-A681-4824-B831-0E942CD4D193}" presName="hierChild4" presStyleCnt="0"/>
      <dgm:spPr/>
    </dgm:pt>
    <dgm:pt modelId="{3A06D1CF-53F7-4D43-9282-773709D82311}" type="pres">
      <dgm:prSet presAssocID="{AA7640D8-A681-4824-B831-0E942CD4D193}" presName="hierChild5" presStyleCnt="0"/>
      <dgm:spPr/>
    </dgm:pt>
    <dgm:pt modelId="{87E31C35-6F6C-4C8D-9823-DF7288C80414}" type="pres">
      <dgm:prSet presAssocID="{EB62AEB2-5FB6-4F8C-A865-5BE4FB7A8A55}" presName="Name37" presStyleLbl="parChTrans1D3" presStyleIdx="1" presStyleCnt="18"/>
      <dgm:spPr/>
    </dgm:pt>
    <dgm:pt modelId="{A7DF438E-6A9E-4D6F-8E86-7378B616EE08}" type="pres">
      <dgm:prSet presAssocID="{D6170FA2-A609-4D33-87B0-4909082BEA04}" presName="hierRoot2" presStyleCnt="0">
        <dgm:presLayoutVars>
          <dgm:hierBranch val="init"/>
        </dgm:presLayoutVars>
      </dgm:prSet>
      <dgm:spPr/>
    </dgm:pt>
    <dgm:pt modelId="{B688AF14-F54F-4E56-87A6-6455AEC11F5B}" type="pres">
      <dgm:prSet presAssocID="{D6170FA2-A609-4D33-87B0-4909082BEA04}" presName="rootComposite" presStyleCnt="0"/>
      <dgm:spPr/>
    </dgm:pt>
    <dgm:pt modelId="{3977747F-3D5C-4553-B1F0-FA7FDBD60E04}" type="pres">
      <dgm:prSet presAssocID="{D6170FA2-A609-4D33-87B0-4909082BEA04}" presName="rootText" presStyleLbl="node3" presStyleIdx="1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9C6135-4B3B-40CA-9A7C-724CC6FB9BE4}" type="pres">
      <dgm:prSet presAssocID="{D6170FA2-A609-4D33-87B0-4909082BEA04}" presName="rootConnector" presStyleLbl="node3" presStyleIdx="1" presStyleCnt="18"/>
      <dgm:spPr/>
    </dgm:pt>
    <dgm:pt modelId="{7E524796-13AA-48A2-ACCB-A5750D7DB176}" type="pres">
      <dgm:prSet presAssocID="{D6170FA2-A609-4D33-87B0-4909082BEA04}" presName="hierChild4" presStyleCnt="0"/>
      <dgm:spPr/>
    </dgm:pt>
    <dgm:pt modelId="{9CC3961D-5C1D-4D2F-B632-5719E59408B7}" type="pres">
      <dgm:prSet presAssocID="{D6170FA2-A609-4D33-87B0-4909082BEA04}" presName="hierChild5" presStyleCnt="0"/>
      <dgm:spPr/>
    </dgm:pt>
    <dgm:pt modelId="{A61E3BCB-2452-434C-B071-26CA18C7B58E}" type="pres">
      <dgm:prSet presAssocID="{FDD0D393-6F70-43AA-8279-AAC66272FF30}" presName="Name37" presStyleLbl="parChTrans1D3" presStyleIdx="2" presStyleCnt="18"/>
      <dgm:spPr/>
    </dgm:pt>
    <dgm:pt modelId="{23A26D40-D1FE-44AE-9E19-E78FA8B973EB}" type="pres">
      <dgm:prSet presAssocID="{1CD84329-26D0-4EC5-836F-2D4AB6864A28}" presName="hierRoot2" presStyleCnt="0">
        <dgm:presLayoutVars>
          <dgm:hierBranch val="init"/>
        </dgm:presLayoutVars>
      </dgm:prSet>
      <dgm:spPr/>
    </dgm:pt>
    <dgm:pt modelId="{19474F33-F793-4243-8492-8D55FD63D4DB}" type="pres">
      <dgm:prSet presAssocID="{1CD84329-26D0-4EC5-836F-2D4AB6864A28}" presName="rootComposite" presStyleCnt="0"/>
      <dgm:spPr/>
    </dgm:pt>
    <dgm:pt modelId="{19E0492B-EE26-4107-A338-84CB8318D823}" type="pres">
      <dgm:prSet presAssocID="{1CD84329-26D0-4EC5-836F-2D4AB6864A28}" presName="rootText" presStyleLbl="node3" presStyleIdx="2" presStyleCnt="18" custScaleX="210867">
        <dgm:presLayoutVars>
          <dgm:chPref val="3"/>
        </dgm:presLayoutVars>
      </dgm:prSet>
      <dgm:spPr/>
    </dgm:pt>
    <dgm:pt modelId="{32E52DD5-4EB3-4AE6-9688-7FEA08912662}" type="pres">
      <dgm:prSet presAssocID="{1CD84329-26D0-4EC5-836F-2D4AB6864A28}" presName="rootConnector" presStyleLbl="node3" presStyleIdx="2" presStyleCnt="18"/>
      <dgm:spPr/>
    </dgm:pt>
    <dgm:pt modelId="{965BE666-B71C-42B2-A68B-9D35014A01BD}" type="pres">
      <dgm:prSet presAssocID="{1CD84329-26D0-4EC5-836F-2D4AB6864A28}" presName="hierChild4" presStyleCnt="0"/>
      <dgm:spPr/>
    </dgm:pt>
    <dgm:pt modelId="{11FA9080-D1BB-4ACF-AB44-16C86BC20389}" type="pres">
      <dgm:prSet presAssocID="{1CD84329-26D0-4EC5-836F-2D4AB6864A28}" presName="hierChild5" presStyleCnt="0"/>
      <dgm:spPr/>
    </dgm:pt>
    <dgm:pt modelId="{8FAF8E6F-3F75-4699-AED6-C724BD3EB2EB}" type="pres">
      <dgm:prSet presAssocID="{E45F0302-C308-4871-A94E-C8A94BC428C5}" presName="Name37" presStyleLbl="parChTrans1D3" presStyleIdx="3" presStyleCnt="18"/>
      <dgm:spPr/>
    </dgm:pt>
    <dgm:pt modelId="{72C745E8-370F-4107-B73D-C0CCFA7F4D77}" type="pres">
      <dgm:prSet presAssocID="{6FE068CC-7CDF-4B86-A128-C6F1181454FE}" presName="hierRoot2" presStyleCnt="0">
        <dgm:presLayoutVars>
          <dgm:hierBranch val="init"/>
        </dgm:presLayoutVars>
      </dgm:prSet>
      <dgm:spPr/>
    </dgm:pt>
    <dgm:pt modelId="{818EF0E3-B89B-4A79-97E2-AD9217F44C66}" type="pres">
      <dgm:prSet presAssocID="{6FE068CC-7CDF-4B86-A128-C6F1181454FE}" presName="rootComposite" presStyleCnt="0"/>
      <dgm:spPr/>
    </dgm:pt>
    <dgm:pt modelId="{C5AA6DE5-B774-46E9-8692-F587D9A92F91}" type="pres">
      <dgm:prSet presAssocID="{6FE068CC-7CDF-4B86-A128-C6F1181454FE}" presName="rootText" presStyleLbl="node3" presStyleIdx="3" presStyleCnt="18" custScaleX="210867">
        <dgm:presLayoutVars>
          <dgm:chPref val="3"/>
        </dgm:presLayoutVars>
      </dgm:prSet>
      <dgm:spPr/>
    </dgm:pt>
    <dgm:pt modelId="{96C6A63B-11B6-42D5-A664-3463055E11CD}" type="pres">
      <dgm:prSet presAssocID="{6FE068CC-7CDF-4B86-A128-C6F1181454FE}" presName="rootConnector" presStyleLbl="node3" presStyleIdx="3" presStyleCnt="18"/>
      <dgm:spPr/>
    </dgm:pt>
    <dgm:pt modelId="{E259C454-86A5-47A9-92DF-D274015888FA}" type="pres">
      <dgm:prSet presAssocID="{6FE068CC-7CDF-4B86-A128-C6F1181454FE}" presName="hierChild4" presStyleCnt="0"/>
      <dgm:spPr/>
    </dgm:pt>
    <dgm:pt modelId="{6BD361B7-974A-4C82-9618-AB6A623A33DE}" type="pres">
      <dgm:prSet presAssocID="{6FE068CC-7CDF-4B86-A128-C6F1181454FE}" presName="hierChild5" presStyleCnt="0"/>
      <dgm:spPr/>
    </dgm:pt>
    <dgm:pt modelId="{C8F1E89D-78BF-40C0-A91F-869CF4FADD69}" type="pres">
      <dgm:prSet presAssocID="{AD794E2C-1CB6-4648-AD20-07B57CDB8976}" presName="Name37" presStyleLbl="parChTrans1D3" presStyleIdx="4" presStyleCnt="18"/>
      <dgm:spPr/>
    </dgm:pt>
    <dgm:pt modelId="{A82B9F47-A5F6-4AE6-A182-80B379BB0876}" type="pres">
      <dgm:prSet presAssocID="{5687460F-6D3A-42EA-A6B4-F8CFA3F840FA}" presName="hierRoot2" presStyleCnt="0">
        <dgm:presLayoutVars>
          <dgm:hierBranch val="init"/>
        </dgm:presLayoutVars>
      </dgm:prSet>
      <dgm:spPr/>
    </dgm:pt>
    <dgm:pt modelId="{A3CAD2C9-B079-436E-AA60-CA897EC97B74}" type="pres">
      <dgm:prSet presAssocID="{5687460F-6D3A-42EA-A6B4-F8CFA3F840FA}" presName="rootComposite" presStyleCnt="0"/>
      <dgm:spPr/>
    </dgm:pt>
    <dgm:pt modelId="{0BB43D98-470B-4F2E-9C7C-293EB6D4C571}" type="pres">
      <dgm:prSet presAssocID="{5687460F-6D3A-42EA-A6B4-F8CFA3F840FA}" presName="rootText" presStyleLbl="node3" presStyleIdx="4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4EEBEF-1F10-465F-B4BC-6EC227DC4197}" type="pres">
      <dgm:prSet presAssocID="{5687460F-6D3A-42EA-A6B4-F8CFA3F840FA}" presName="rootConnector" presStyleLbl="node3" presStyleIdx="4" presStyleCnt="18"/>
      <dgm:spPr/>
    </dgm:pt>
    <dgm:pt modelId="{2C9EE693-8671-41E4-9A2F-FD571776E0FB}" type="pres">
      <dgm:prSet presAssocID="{5687460F-6D3A-42EA-A6B4-F8CFA3F840FA}" presName="hierChild4" presStyleCnt="0"/>
      <dgm:spPr/>
    </dgm:pt>
    <dgm:pt modelId="{0F2CED5F-39F7-4FF5-B224-C1D88B652938}" type="pres">
      <dgm:prSet presAssocID="{5687460F-6D3A-42EA-A6B4-F8CFA3F840FA}" presName="hierChild5" presStyleCnt="0"/>
      <dgm:spPr/>
    </dgm:pt>
    <dgm:pt modelId="{6005B37B-B39C-494C-9275-E0DDD4B111D3}" type="pres">
      <dgm:prSet presAssocID="{94ACA0C7-D63B-44A5-8496-F27D4FCFFE37}" presName="hierChild5" presStyleCnt="0"/>
      <dgm:spPr/>
    </dgm:pt>
    <dgm:pt modelId="{04FF7486-C9A6-4A00-935A-FEBF731FDB57}" type="pres">
      <dgm:prSet presAssocID="{E2CF7450-F44E-4092-9DEC-2EDFE84FF870}" presName="Name35" presStyleLbl="parChTrans1D2" presStyleIdx="1" presStyleCnt="5"/>
      <dgm:spPr/>
    </dgm:pt>
    <dgm:pt modelId="{1BBB0734-F2AC-4005-966F-E04A41A1F754}" type="pres">
      <dgm:prSet presAssocID="{72D1B727-209D-445C-9E29-F29237C7DC17}" presName="hierRoot2" presStyleCnt="0">
        <dgm:presLayoutVars>
          <dgm:hierBranch val="init"/>
        </dgm:presLayoutVars>
      </dgm:prSet>
      <dgm:spPr/>
    </dgm:pt>
    <dgm:pt modelId="{3EC68E6B-5304-4574-8A7A-7A895D19590E}" type="pres">
      <dgm:prSet presAssocID="{72D1B727-209D-445C-9E29-F29237C7DC17}" presName="rootComposite" presStyleCnt="0"/>
      <dgm:spPr/>
    </dgm:pt>
    <dgm:pt modelId="{1BA55B43-FA1A-4C81-BADE-670F2B69B552}" type="pres">
      <dgm:prSet presAssocID="{72D1B727-209D-445C-9E29-F29237C7DC17}" presName="rootText" presStyleLbl="node2" presStyleIdx="1" presStyleCnt="5" custScaleX="278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86FA81-C228-477F-868D-D5D9B0E45190}" type="pres">
      <dgm:prSet presAssocID="{72D1B727-209D-445C-9E29-F29237C7DC17}" presName="rootConnector" presStyleLbl="node2" presStyleIdx="1" presStyleCnt="5"/>
      <dgm:spPr/>
    </dgm:pt>
    <dgm:pt modelId="{5AC72E56-2EBA-4B26-BA04-F5642A678254}" type="pres">
      <dgm:prSet presAssocID="{72D1B727-209D-445C-9E29-F29237C7DC17}" presName="hierChild4" presStyleCnt="0"/>
      <dgm:spPr/>
    </dgm:pt>
    <dgm:pt modelId="{90B1ECA9-1735-422E-AC5B-B60DDEB680F0}" type="pres">
      <dgm:prSet presAssocID="{E5C35FF6-330E-43B3-B36C-0DA3112CA40E}" presName="Name37" presStyleLbl="parChTrans1D3" presStyleIdx="5" presStyleCnt="18"/>
      <dgm:spPr/>
    </dgm:pt>
    <dgm:pt modelId="{D4EDA5E2-5D7F-4553-A871-3639C5807909}" type="pres">
      <dgm:prSet presAssocID="{1C25B245-B4FF-41C8-9D99-9606C0229B3C}" presName="hierRoot2" presStyleCnt="0">
        <dgm:presLayoutVars>
          <dgm:hierBranch val="init"/>
        </dgm:presLayoutVars>
      </dgm:prSet>
      <dgm:spPr/>
    </dgm:pt>
    <dgm:pt modelId="{AF0558B4-A17A-402B-8FF3-4A290589A111}" type="pres">
      <dgm:prSet presAssocID="{1C25B245-B4FF-41C8-9D99-9606C0229B3C}" presName="rootComposite" presStyleCnt="0"/>
      <dgm:spPr/>
    </dgm:pt>
    <dgm:pt modelId="{3F4F7ED2-6B24-4774-A470-8C39FFAF1C33}" type="pres">
      <dgm:prSet presAssocID="{1C25B245-B4FF-41C8-9D99-9606C0229B3C}" presName="rootText" presStyleLbl="node3" presStyleIdx="5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15B501-A1CE-4B40-A34E-2D58C33E882E}" type="pres">
      <dgm:prSet presAssocID="{1C25B245-B4FF-41C8-9D99-9606C0229B3C}" presName="rootConnector" presStyleLbl="node3" presStyleIdx="5" presStyleCnt="18"/>
      <dgm:spPr/>
    </dgm:pt>
    <dgm:pt modelId="{276E0FFC-7B33-4F1C-AC03-809FE5337096}" type="pres">
      <dgm:prSet presAssocID="{1C25B245-B4FF-41C8-9D99-9606C0229B3C}" presName="hierChild4" presStyleCnt="0"/>
      <dgm:spPr/>
    </dgm:pt>
    <dgm:pt modelId="{490282A2-B3B4-48A5-AA12-5593B87B6DFE}" type="pres">
      <dgm:prSet presAssocID="{1C25B245-B4FF-41C8-9D99-9606C0229B3C}" presName="hierChild5" presStyleCnt="0"/>
      <dgm:spPr/>
    </dgm:pt>
    <dgm:pt modelId="{13AF5957-2C8B-4000-8B4B-572EAE316D54}" type="pres">
      <dgm:prSet presAssocID="{451270EC-A641-4020-BFD9-6AE6CAA71E62}" presName="Name37" presStyleLbl="parChTrans1D3" presStyleIdx="6" presStyleCnt="18"/>
      <dgm:spPr/>
    </dgm:pt>
    <dgm:pt modelId="{06090EFC-04D6-480B-A9CA-B668973579CE}" type="pres">
      <dgm:prSet presAssocID="{825736F5-7DFA-42A2-AA8B-52346DF6AADD}" presName="hierRoot2" presStyleCnt="0">
        <dgm:presLayoutVars>
          <dgm:hierBranch val="init"/>
        </dgm:presLayoutVars>
      </dgm:prSet>
      <dgm:spPr/>
    </dgm:pt>
    <dgm:pt modelId="{BA016CFB-1211-4E54-88FB-CD68C3A86847}" type="pres">
      <dgm:prSet presAssocID="{825736F5-7DFA-42A2-AA8B-52346DF6AADD}" presName="rootComposite" presStyleCnt="0"/>
      <dgm:spPr/>
    </dgm:pt>
    <dgm:pt modelId="{7449E725-3E44-4372-BD9F-62745D19448E}" type="pres">
      <dgm:prSet presAssocID="{825736F5-7DFA-42A2-AA8B-52346DF6AADD}" presName="rootText" presStyleLbl="node3" presStyleIdx="6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90D13E-C0B0-4A02-B910-17BA6E11ADC8}" type="pres">
      <dgm:prSet presAssocID="{825736F5-7DFA-42A2-AA8B-52346DF6AADD}" presName="rootConnector" presStyleLbl="node3" presStyleIdx="6" presStyleCnt="18"/>
      <dgm:spPr/>
    </dgm:pt>
    <dgm:pt modelId="{86063A52-3C79-41B2-BB99-744C809EC6AB}" type="pres">
      <dgm:prSet presAssocID="{825736F5-7DFA-42A2-AA8B-52346DF6AADD}" presName="hierChild4" presStyleCnt="0"/>
      <dgm:spPr/>
    </dgm:pt>
    <dgm:pt modelId="{17DB522B-5536-475D-8555-3DD4BC99A724}" type="pres">
      <dgm:prSet presAssocID="{825736F5-7DFA-42A2-AA8B-52346DF6AADD}" presName="hierChild5" presStyleCnt="0"/>
      <dgm:spPr/>
    </dgm:pt>
    <dgm:pt modelId="{59EBD1FF-47B1-4859-94E5-9B45C85D73B3}" type="pres">
      <dgm:prSet presAssocID="{72D1B727-209D-445C-9E29-F29237C7DC17}" presName="hierChild5" presStyleCnt="0"/>
      <dgm:spPr/>
    </dgm:pt>
    <dgm:pt modelId="{5FBF58C4-0659-4E7B-8922-AE4E4034C564}" type="pres">
      <dgm:prSet presAssocID="{969BE478-4088-4AF2-B81E-362A25D62355}" presName="Name35" presStyleLbl="parChTrans1D2" presStyleIdx="2" presStyleCnt="5"/>
      <dgm:spPr/>
    </dgm:pt>
    <dgm:pt modelId="{369061E5-AB1B-4C44-8F22-C3B7FB38DE42}" type="pres">
      <dgm:prSet presAssocID="{08AA8DF4-734F-48EA-B6CC-DA6A0195C532}" presName="hierRoot2" presStyleCnt="0">
        <dgm:presLayoutVars>
          <dgm:hierBranch val="init"/>
        </dgm:presLayoutVars>
      </dgm:prSet>
      <dgm:spPr/>
    </dgm:pt>
    <dgm:pt modelId="{1A5EE8B0-BE6E-4654-92E5-1C837CBFE583}" type="pres">
      <dgm:prSet presAssocID="{08AA8DF4-734F-48EA-B6CC-DA6A0195C532}" presName="rootComposite" presStyleCnt="0"/>
      <dgm:spPr/>
    </dgm:pt>
    <dgm:pt modelId="{BDA6C201-3324-46CB-A34E-D3A3D3F0DD98}" type="pres">
      <dgm:prSet presAssocID="{08AA8DF4-734F-48EA-B6CC-DA6A0195C532}" presName="rootText" presStyleLbl="node2" presStyleIdx="2" presStyleCnt="5" custScaleX="277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833A2B-69E9-47AD-9C8D-4483CDCC1F0C}" type="pres">
      <dgm:prSet presAssocID="{08AA8DF4-734F-48EA-B6CC-DA6A0195C532}" presName="rootConnector" presStyleLbl="node2" presStyleIdx="2" presStyleCnt="5"/>
      <dgm:spPr/>
    </dgm:pt>
    <dgm:pt modelId="{7B67054D-FDF3-4F60-B5AA-155C21B8CE6A}" type="pres">
      <dgm:prSet presAssocID="{08AA8DF4-734F-48EA-B6CC-DA6A0195C532}" presName="hierChild4" presStyleCnt="0"/>
      <dgm:spPr/>
    </dgm:pt>
    <dgm:pt modelId="{C2454B9B-81C6-43E2-8BC2-E62C335D9EBB}" type="pres">
      <dgm:prSet presAssocID="{3DB86779-7398-45AF-95A4-1E705843A67C}" presName="Name37" presStyleLbl="parChTrans1D3" presStyleIdx="7" presStyleCnt="18"/>
      <dgm:spPr/>
    </dgm:pt>
    <dgm:pt modelId="{E5765509-7190-4BEF-821A-AB2A9DA1F367}" type="pres">
      <dgm:prSet presAssocID="{4ED2B256-FABD-4A89-82EF-28760658A31F}" presName="hierRoot2" presStyleCnt="0">
        <dgm:presLayoutVars>
          <dgm:hierBranch val="init"/>
        </dgm:presLayoutVars>
      </dgm:prSet>
      <dgm:spPr/>
    </dgm:pt>
    <dgm:pt modelId="{18B907B8-8CB4-428A-91AC-678E65133D7E}" type="pres">
      <dgm:prSet presAssocID="{4ED2B256-FABD-4A89-82EF-28760658A31F}" presName="rootComposite" presStyleCnt="0"/>
      <dgm:spPr/>
    </dgm:pt>
    <dgm:pt modelId="{5CCCBAF2-3553-4704-8DC0-0BEFFF5A287A}" type="pres">
      <dgm:prSet presAssocID="{4ED2B256-FABD-4A89-82EF-28760658A31F}" presName="rootText" presStyleLbl="node3" presStyleIdx="7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A0BFC5-6882-41A5-8B07-E7C3502AA076}" type="pres">
      <dgm:prSet presAssocID="{4ED2B256-FABD-4A89-82EF-28760658A31F}" presName="rootConnector" presStyleLbl="node3" presStyleIdx="7" presStyleCnt="18"/>
      <dgm:spPr/>
    </dgm:pt>
    <dgm:pt modelId="{999D7D2E-AD8A-4C0F-B505-810A88359FB3}" type="pres">
      <dgm:prSet presAssocID="{4ED2B256-FABD-4A89-82EF-28760658A31F}" presName="hierChild4" presStyleCnt="0"/>
      <dgm:spPr/>
    </dgm:pt>
    <dgm:pt modelId="{3F034EDE-75FB-4F74-8484-366C08C11161}" type="pres">
      <dgm:prSet presAssocID="{4ED2B256-FABD-4A89-82EF-28760658A31F}" presName="hierChild5" presStyleCnt="0"/>
      <dgm:spPr/>
    </dgm:pt>
    <dgm:pt modelId="{94AE99AD-99EE-4925-A2B3-4F4B3D9E0E53}" type="pres">
      <dgm:prSet presAssocID="{7BAD6EFD-0E7C-4D8C-B3D3-76A730691529}" presName="Name37" presStyleLbl="parChTrans1D3" presStyleIdx="8" presStyleCnt="18"/>
      <dgm:spPr/>
    </dgm:pt>
    <dgm:pt modelId="{6A3D38EC-5EED-4336-973C-26A79A4CA37F}" type="pres">
      <dgm:prSet presAssocID="{EF2E58AD-F442-4173-946C-6BCCE35DAA65}" presName="hierRoot2" presStyleCnt="0">
        <dgm:presLayoutVars>
          <dgm:hierBranch val="init"/>
        </dgm:presLayoutVars>
      </dgm:prSet>
      <dgm:spPr/>
    </dgm:pt>
    <dgm:pt modelId="{8D83E03C-FD4C-45AF-BB63-552E5CBF4AD9}" type="pres">
      <dgm:prSet presAssocID="{EF2E58AD-F442-4173-946C-6BCCE35DAA65}" presName="rootComposite" presStyleCnt="0"/>
      <dgm:spPr/>
    </dgm:pt>
    <dgm:pt modelId="{8A03313A-B791-4D4F-8068-5EB84CA144C5}" type="pres">
      <dgm:prSet presAssocID="{EF2E58AD-F442-4173-946C-6BCCE35DAA65}" presName="rootText" presStyleLbl="node3" presStyleIdx="8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DFF318-5E56-490C-B54D-705B850ACCB9}" type="pres">
      <dgm:prSet presAssocID="{EF2E58AD-F442-4173-946C-6BCCE35DAA65}" presName="rootConnector" presStyleLbl="node3" presStyleIdx="8" presStyleCnt="18"/>
      <dgm:spPr/>
    </dgm:pt>
    <dgm:pt modelId="{C5AD3996-18D3-4CC3-B3A4-4D147403ACB6}" type="pres">
      <dgm:prSet presAssocID="{EF2E58AD-F442-4173-946C-6BCCE35DAA65}" presName="hierChild4" presStyleCnt="0"/>
      <dgm:spPr/>
    </dgm:pt>
    <dgm:pt modelId="{AF943743-AC42-4866-A867-F76765E6A0FC}" type="pres">
      <dgm:prSet presAssocID="{EF2E58AD-F442-4173-946C-6BCCE35DAA65}" presName="hierChild5" presStyleCnt="0"/>
      <dgm:spPr/>
    </dgm:pt>
    <dgm:pt modelId="{60853CDE-AF1C-43AB-B37E-2DAEE8681F4C}" type="pres">
      <dgm:prSet presAssocID="{B499FFF2-7176-4C22-B97E-490A356CA180}" presName="Name37" presStyleLbl="parChTrans1D3" presStyleIdx="9" presStyleCnt="18"/>
      <dgm:spPr/>
    </dgm:pt>
    <dgm:pt modelId="{1796EAA9-C91F-448C-9D4F-A21D2E540384}" type="pres">
      <dgm:prSet presAssocID="{DA2CE3F2-A05D-48BC-8540-5E666114E662}" presName="hierRoot2" presStyleCnt="0">
        <dgm:presLayoutVars>
          <dgm:hierBranch val="init"/>
        </dgm:presLayoutVars>
      </dgm:prSet>
      <dgm:spPr/>
    </dgm:pt>
    <dgm:pt modelId="{95624566-7AB5-46D7-B3A4-EDB33BD011B1}" type="pres">
      <dgm:prSet presAssocID="{DA2CE3F2-A05D-48BC-8540-5E666114E662}" presName="rootComposite" presStyleCnt="0"/>
      <dgm:spPr/>
    </dgm:pt>
    <dgm:pt modelId="{F6295862-2B57-4366-BC7C-294DA93BCE7D}" type="pres">
      <dgm:prSet presAssocID="{DA2CE3F2-A05D-48BC-8540-5E666114E662}" presName="rootText" presStyleLbl="node3" presStyleIdx="9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F6BDC5-779A-4976-AA5D-CD24220E1B37}" type="pres">
      <dgm:prSet presAssocID="{DA2CE3F2-A05D-48BC-8540-5E666114E662}" presName="rootConnector" presStyleLbl="node3" presStyleIdx="9" presStyleCnt="18"/>
      <dgm:spPr/>
    </dgm:pt>
    <dgm:pt modelId="{9878E7A2-63BB-45D1-83B0-EF111E431A29}" type="pres">
      <dgm:prSet presAssocID="{DA2CE3F2-A05D-48BC-8540-5E666114E662}" presName="hierChild4" presStyleCnt="0"/>
      <dgm:spPr/>
    </dgm:pt>
    <dgm:pt modelId="{D578992A-2F98-4D17-AA56-3B8105D52FB7}" type="pres">
      <dgm:prSet presAssocID="{DA2CE3F2-A05D-48BC-8540-5E666114E662}" presName="hierChild5" presStyleCnt="0"/>
      <dgm:spPr/>
    </dgm:pt>
    <dgm:pt modelId="{9CC9482B-57FC-49C5-9DB1-5CF86E6DA478}" type="pres">
      <dgm:prSet presAssocID="{8FC5CD5A-2D76-497C-BF5B-F557075283D9}" presName="Name37" presStyleLbl="parChTrans1D3" presStyleIdx="10" presStyleCnt="18"/>
      <dgm:spPr/>
    </dgm:pt>
    <dgm:pt modelId="{01F4EDF2-C534-4173-8B0C-FD3EF82A628C}" type="pres">
      <dgm:prSet presAssocID="{1993A6A3-BD81-4F5D-B65C-CBDC13C65532}" presName="hierRoot2" presStyleCnt="0">
        <dgm:presLayoutVars>
          <dgm:hierBranch val="init"/>
        </dgm:presLayoutVars>
      </dgm:prSet>
      <dgm:spPr/>
    </dgm:pt>
    <dgm:pt modelId="{44E9F014-B8A4-49AF-B296-8E0D82FE6343}" type="pres">
      <dgm:prSet presAssocID="{1993A6A3-BD81-4F5D-B65C-CBDC13C65532}" presName="rootComposite" presStyleCnt="0"/>
      <dgm:spPr/>
    </dgm:pt>
    <dgm:pt modelId="{61C54D40-6A74-4636-9E79-4E5B9BA1283E}" type="pres">
      <dgm:prSet presAssocID="{1993A6A3-BD81-4F5D-B65C-CBDC13C65532}" presName="rootText" presStyleLbl="node3" presStyleIdx="10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67ECAC-6257-465C-AFC2-46A3409FC7F4}" type="pres">
      <dgm:prSet presAssocID="{1993A6A3-BD81-4F5D-B65C-CBDC13C65532}" presName="rootConnector" presStyleLbl="node3" presStyleIdx="10" presStyleCnt="18"/>
      <dgm:spPr/>
    </dgm:pt>
    <dgm:pt modelId="{1B8DE231-430E-4137-9862-1D08537885C1}" type="pres">
      <dgm:prSet presAssocID="{1993A6A3-BD81-4F5D-B65C-CBDC13C65532}" presName="hierChild4" presStyleCnt="0"/>
      <dgm:spPr/>
    </dgm:pt>
    <dgm:pt modelId="{28275FC9-1948-4291-B62A-055A3C6C2855}" type="pres">
      <dgm:prSet presAssocID="{1993A6A3-BD81-4F5D-B65C-CBDC13C65532}" presName="hierChild5" presStyleCnt="0"/>
      <dgm:spPr/>
    </dgm:pt>
    <dgm:pt modelId="{D604D504-DEA9-43EF-BC68-1CF7463F07D4}" type="pres">
      <dgm:prSet presAssocID="{08AA8DF4-734F-48EA-B6CC-DA6A0195C532}" presName="hierChild5" presStyleCnt="0"/>
      <dgm:spPr/>
    </dgm:pt>
    <dgm:pt modelId="{AD3683C9-4D9A-43C2-9538-AC12D9C93DDE}" type="pres">
      <dgm:prSet presAssocID="{6782E503-EFAF-4FD0-9DA6-902DA75A0A04}" presName="Name35" presStyleLbl="parChTrans1D2" presStyleIdx="3" presStyleCnt="5"/>
      <dgm:spPr/>
    </dgm:pt>
    <dgm:pt modelId="{BE6AAE23-94D7-4F94-A49B-8E2D642FCF11}" type="pres">
      <dgm:prSet presAssocID="{E8374E15-9A55-4190-AE11-B60315DE1A92}" presName="hierRoot2" presStyleCnt="0">
        <dgm:presLayoutVars>
          <dgm:hierBranch val="r"/>
        </dgm:presLayoutVars>
      </dgm:prSet>
      <dgm:spPr/>
    </dgm:pt>
    <dgm:pt modelId="{C026481F-8DCB-405E-B104-DD02C9C78828}" type="pres">
      <dgm:prSet presAssocID="{E8374E15-9A55-4190-AE11-B60315DE1A92}" presName="rootComposite" presStyleCnt="0"/>
      <dgm:spPr/>
    </dgm:pt>
    <dgm:pt modelId="{7BAB92BA-EE21-4C9C-9EC9-A3F945799933}" type="pres">
      <dgm:prSet presAssocID="{E8374E15-9A55-4190-AE11-B60315DE1A92}" presName="rootText" presStyleLbl="node2" presStyleIdx="3" presStyleCnt="5" custScaleX="277407">
        <dgm:presLayoutVars>
          <dgm:chPref val="3"/>
        </dgm:presLayoutVars>
      </dgm:prSet>
      <dgm:spPr/>
    </dgm:pt>
    <dgm:pt modelId="{176C3205-C6D4-4545-8C7B-A1037A2387B7}" type="pres">
      <dgm:prSet presAssocID="{E8374E15-9A55-4190-AE11-B60315DE1A92}" presName="rootConnector" presStyleLbl="node2" presStyleIdx="3" presStyleCnt="5"/>
      <dgm:spPr/>
    </dgm:pt>
    <dgm:pt modelId="{975F8E51-EDEB-4E29-980D-6CCE14B72C1F}" type="pres">
      <dgm:prSet presAssocID="{E8374E15-9A55-4190-AE11-B60315DE1A92}" presName="hierChild4" presStyleCnt="0"/>
      <dgm:spPr/>
    </dgm:pt>
    <dgm:pt modelId="{EEB0A7D1-53CE-4203-BA28-C489FC69CDC8}" type="pres">
      <dgm:prSet presAssocID="{207DCC1E-8984-439F-A87D-352C3A8733B1}" presName="Name50" presStyleLbl="parChTrans1D3" presStyleIdx="11" presStyleCnt="18"/>
      <dgm:spPr/>
    </dgm:pt>
    <dgm:pt modelId="{81B37E8C-F374-464E-A472-44A8CEA9BFA5}" type="pres">
      <dgm:prSet presAssocID="{FC887B6F-837A-4F19-93FC-1485109F109E}" presName="hierRoot2" presStyleCnt="0">
        <dgm:presLayoutVars>
          <dgm:hierBranch val="init"/>
        </dgm:presLayoutVars>
      </dgm:prSet>
      <dgm:spPr/>
    </dgm:pt>
    <dgm:pt modelId="{68BE14FB-EA7F-4397-859D-BD0E90A3A84F}" type="pres">
      <dgm:prSet presAssocID="{FC887B6F-837A-4F19-93FC-1485109F109E}" presName="rootComposite" presStyleCnt="0"/>
      <dgm:spPr/>
    </dgm:pt>
    <dgm:pt modelId="{98ACA3CC-11E6-463C-A2EF-6407D52D1F5E}" type="pres">
      <dgm:prSet presAssocID="{FC887B6F-837A-4F19-93FC-1485109F109E}" presName="rootText" presStyleLbl="node3" presStyleIdx="11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93DD6-5654-42A3-91EE-B3B20FC0B772}" type="pres">
      <dgm:prSet presAssocID="{FC887B6F-837A-4F19-93FC-1485109F109E}" presName="rootConnector" presStyleLbl="node3" presStyleIdx="11" presStyleCnt="18"/>
      <dgm:spPr/>
    </dgm:pt>
    <dgm:pt modelId="{B72B4799-8C2D-4EC0-8C0D-02E62A01E3BB}" type="pres">
      <dgm:prSet presAssocID="{FC887B6F-837A-4F19-93FC-1485109F109E}" presName="hierChild4" presStyleCnt="0"/>
      <dgm:spPr/>
    </dgm:pt>
    <dgm:pt modelId="{8B24BCCC-80C9-4889-AC8B-16FC5B7D3604}" type="pres">
      <dgm:prSet presAssocID="{FC887B6F-837A-4F19-93FC-1485109F109E}" presName="hierChild5" presStyleCnt="0"/>
      <dgm:spPr/>
    </dgm:pt>
    <dgm:pt modelId="{1847719C-373C-4A33-8A14-D01D71C2ACC8}" type="pres">
      <dgm:prSet presAssocID="{429AF31B-E4DE-4828-9E26-FED292E5FD13}" presName="Name50" presStyleLbl="parChTrans1D3" presStyleIdx="12" presStyleCnt="18"/>
      <dgm:spPr/>
    </dgm:pt>
    <dgm:pt modelId="{6C3908D2-CA09-42F5-B907-8F364D512A53}" type="pres">
      <dgm:prSet presAssocID="{285A87E2-CB54-46DF-A74D-B183B3CF934B}" presName="hierRoot2" presStyleCnt="0">
        <dgm:presLayoutVars>
          <dgm:hierBranch val="init"/>
        </dgm:presLayoutVars>
      </dgm:prSet>
      <dgm:spPr/>
    </dgm:pt>
    <dgm:pt modelId="{29C1B937-CFD5-43C5-96AB-8E75623BCD53}" type="pres">
      <dgm:prSet presAssocID="{285A87E2-CB54-46DF-A74D-B183B3CF934B}" presName="rootComposite" presStyleCnt="0"/>
      <dgm:spPr/>
    </dgm:pt>
    <dgm:pt modelId="{482BD52D-532B-45DB-AA1D-425B79CDCD66}" type="pres">
      <dgm:prSet presAssocID="{285A87E2-CB54-46DF-A74D-B183B3CF934B}" presName="rootText" presStyleLbl="node3" presStyleIdx="12" presStyleCnt="18" custScaleX="2108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3668F3-7A4B-4351-ADCB-9A3266F76528}" type="pres">
      <dgm:prSet presAssocID="{285A87E2-CB54-46DF-A74D-B183B3CF934B}" presName="rootConnector" presStyleLbl="node3" presStyleIdx="12" presStyleCnt="18"/>
      <dgm:spPr/>
    </dgm:pt>
    <dgm:pt modelId="{5A439AC0-5314-4078-B9B4-1BF781B672ED}" type="pres">
      <dgm:prSet presAssocID="{285A87E2-CB54-46DF-A74D-B183B3CF934B}" presName="hierChild4" presStyleCnt="0"/>
      <dgm:spPr/>
    </dgm:pt>
    <dgm:pt modelId="{4F05FF93-FE9E-4C19-BEFD-F4F5AE933F70}" type="pres">
      <dgm:prSet presAssocID="{285A87E2-CB54-46DF-A74D-B183B3CF934B}" presName="hierChild5" presStyleCnt="0"/>
      <dgm:spPr/>
    </dgm:pt>
    <dgm:pt modelId="{58C4E853-573E-4E55-B29B-6731CA04770A}" type="pres">
      <dgm:prSet presAssocID="{E8374E15-9A55-4190-AE11-B60315DE1A92}" presName="hierChild5" presStyleCnt="0"/>
      <dgm:spPr/>
    </dgm:pt>
    <dgm:pt modelId="{825F80BE-A253-4EEC-9883-8DCDB83EF59C}" type="pres">
      <dgm:prSet presAssocID="{7AB2524E-07A1-43C9-8301-5E2544B12B45}" presName="Name35" presStyleLbl="parChTrans1D2" presStyleIdx="4" presStyleCnt="5"/>
      <dgm:spPr/>
    </dgm:pt>
    <dgm:pt modelId="{0314FCB9-4453-4CAE-8B7A-029858E5240B}" type="pres">
      <dgm:prSet presAssocID="{464B1861-617C-401E-82A3-449BDDBCE6C6}" presName="hierRoot2" presStyleCnt="0">
        <dgm:presLayoutVars>
          <dgm:hierBranch val="init"/>
        </dgm:presLayoutVars>
      </dgm:prSet>
      <dgm:spPr/>
    </dgm:pt>
    <dgm:pt modelId="{2F584642-A97E-475E-ADDE-0CD92E77B98E}" type="pres">
      <dgm:prSet presAssocID="{464B1861-617C-401E-82A3-449BDDBCE6C6}" presName="rootComposite" presStyleCnt="0"/>
      <dgm:spPr/>
    </dgm:pt>
    <dgm:pt modelId="{0C4F9003-E80E-4B03-B9D2-86E7816BD73B}" type="pres">
      <dgm:prSet presAssocID="{464B1861-617C-401E-82A3-449BDDBCE6C6}" presName="rootText" presStyleLbl="node2" presStyleIdx="4" presStyleCnt="5" custScaleX="2768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4F54F8-356B-450B-869C-6F846C772CB5}" type="pres">
      <dgm:prSet presAssocID="{464B1861-617C-401E-82A3-449BDDBCE6C6}" presName="rootConnector" presStyleLbl="node2" presStyleIdx="4" presStyleCnt="5"/>
      <dgm:spPr/>
    </dgm:pt>
    <dgm:pt modelId="{E35DEBBF-17DB-4EE7-BBA3-A2CB5F8EA9E5}" type="pres">
      <dgm:prSet presAssocID="{464B1861-617C-401E-82A3-449BDDBCE6C6}" presName="hierChild4" presStyleCnt="0"/>
      <dgm:spPr/>
    </dgm:pt>
    <dgm:pt modelId="{B3D9356D-1AED-4756-ABB4-07D854828D64}" type="pres">
      <dgm:prSet presAssocID="{78AFDECB-89AB-4A32-ABED-1D21544E464D}" presName="Name37" presStyleLbl="parChTrans1D3" presStyleIdx="13" presStyleCnt="18"/>
      <dgm:spPr/>
    </dgm:pt>
    <dgm:pt modelId="{8280FC79-618F-4DBF-8867-723232D5D603}" type="pres">
      <dgm:prSet presAssocID="{1D5C1C6B-6EBD-4F86-B36E-9B9CE3B20D92}" presName="hierRoot2" presStyleCnt="0">
        <dgm:presLayoutVars>
          <dgm:hierBranch val="init"/>
        </dgm:presLayoutVars>
      </dgm:prSet>
      <dgm:spPr/>
    </dgm:pt>
    <dgm:pt modelId="{3DC0B151-074F-48D7-96AA-448120770791}" type="pres">
      <dgm:prSet presAssocID="{1D5C1C6B-6EBD-4F86-B36E-9B9CE3B20D92}" presName="rootComposite" presStyleCnt="0"/>
      <dgm:spPr/>
    </dgm:pt>
    <dgm:pt modelId="{40F5F8DF-81CA-4B1C-A8E8-AB0324E62088}" type="pres">
      <dgm:prSet presAssocID="{1D5C1C6B-6EBD-4F86-B36E-9B9CE3B20D92}" presName="rootText" presStyleLbl="node3" presStyleIdx="13" presStyleCnt="18" custScaleX="210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A0324D-2A0F-421B-BE3C-E4A53AFD4DFB}" type="pres">
      <dgm:prSet presAssocID="{1D5C1C6B-6EBD-4F86-B36E-9B9CE3B20D92}" presName="rootConnector" presStyleLbl="node3" presStyleIdx="13" presStyleCnt="18"/>
      <dgm:spPr/>
    </dgm:pt>
    <dgm:pt modelId="{776F46DF-4755-4176-B227-E88082B2C11A}" type="pres">
      <dgm:prSet presAssocID="{1D5C1C6B-6EBD-4F86-B36E-9B9CE3B20D92}" presName="hierChild4" presStyleCnt="0"/>
      <dgm:spPr/>
    </dgm:pt>
    <dgm:pt modelId="{71AE0264-D1CA-43F2-B621-05D9A1646790}" type="pres">
      <dgm:prSet presAssocID="{1D5C1C6B-6EBD-4F86-B36E-9B9CE3B20D92}" presName="hierChild5" presStyleCnt="0"/>
      <dgm:spPr/>
    </dgm:pt>
    <dgm:pt modelId="{40B8460A-9339-4B3D-A335-2EDF2B45735D}" type="pres">
      <dgm:prSet presAssocID="{ACB99CEB-861E-41FF-82B4-468BD696D821}" presName="Name37" presStyleLbl="parChTrans1D3" presStyleIdx="14" presStyleCnt="18"/>
      <dgm:spPr/>
    </dgm:pt>
    <dgm:pt modelId="{C7F01EB4-90B7-402B-897E-33ACDC98EB8C}" type="pres">
      <dgm:prSet presAssocID="{96C263B4-B27C-43C7-A2B7-143127B22E7B}" presName="hierRoot2" presStyleCnt="0">
        <dgm:presLayoutVars>
          <dgm:hierBranch val="init"/>
        </dgm:presLayoutVars>
      </dgm:prSet>
      <dgm:spPr/>
    </dgm:pt>
    <dgm:pt modelId="{74E9B97A-2332-405F-9A82-FB71BC679972}" type="pres">
      <dgm:prSet presAssocID="{96C263B4-B27C-43C7-A2B7-143127B22E7B}" presName="rootComposite" presStyleCnt="0"/>
      <dgm:spPr/>
    </dgm:pt>
    <dgm:pt modelId="{EECFCBC7-BA00-4701-AD42-BC136FCC0F95}" type="pres">
      <dgm:prSet presAssocID="{96C263B4-B27C-43C7-A2B7-143127B22E7B}" presName="rootText" presStyleLbl="node3" presStyleIdx="14" presStyleCnt="18" custScaleX="210630">
        <dgm:presLayoutVars>
          <dgm:chPref val="3"/>
        </dgm:presLayoutVars>
      </dgm:prSet>
      <dgm:spPr/>
    </dgm:pt>
    <dgm:pt modelId="{E89FB576-10A6-413F-8DE7-79090365A927}" type="pres">
      <dgm:prSet presAssocID="{96C263B4-B27C-43C7-A2B7-143127B22E7B}" presName="rootConnector" presStyleLbl="node3" presStyleIdx="14" presStyleCnt="18"/>
      <dgm:spPr/>
    </dgm:pt>
    <dgm:pt modelId="{200588F8-CFC3-49BD-9BF9-025974183339}" type="pres">
      <dgm:prSet presAssocID="{96C263B4-B27C-43C7-A2B7-143127B22E7B}" presName="hierChild4" presStyleCnt="0"/>
      <dgm:spPr/>
    </dgm:pt>
    <dgm:pt modelId="{DBBCA850-8B43-41D3-BE4C-1FE64301BEE1}" type="pres">
      <dgm:prSet presAssocID="{96C263B4-B27C-43C7-A2B7-143127B22E7B}" presName="hierChild5" presStyleCnt="0"/>
      <dgm:spPr/>
    </dgm:pt>
    <dgm:pt modelId="{AD1A971B-D106-4149-8E2A-59A50200942A}" type="pres">
      <dgm:prSet presAssocID="{ECC44286-DC67-4C89-9838-CAC4939E6F8C}" presName="Name37" presStyleLbl="parChTrans1D3" presStyleIdx="15" presStyleCnt="18"/>
      <dgm:spPr/>
    </dgm:pt>
    <dgm:pt modelId="{3D869569-0D05-4FC4-90F5-F9CF1821612D}" type="pres">
      <dgm:prSet presAssocID="{49410BDF-320A-49E4-9E20-BC864CF5F5AD}" presName="hierRoot2" presStyleCnt="0">
        <dgm:presLayoutVars>
          <dgm:hierBranch val="init"/>
        </dgm:presLayoutVars>
      </dgm:prSet>
      <dgm:spPr/>
    </dgm:pt>
    <dgm:pt modelId="{725ADD71-74CE-4C89-864E-2000408B9086}" type="pres">
      <dgm:prSet presAssocID="{49410BDF-320A-49E4-9E20-BC864CF5F5AD}" presName="rootComposite" presStyleCnt="0"/>
      <dgm:spPr/>
    </dgm:pt>
    <dgm:pt modelId="{8D7A5DDE-B4A1-437F-BC80-012459FA8AAF}" type="pres">
      <dgm:prSet presAssocID="{49410BDF-320A-49E4-9E20-BC864CF5F5AD}" presName="rootText" presStyleLbl="node3" presStyleIdx="15" presStyleCnt="18" custScaleX="210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808938-FC02-4E0E-BC48-EB7D11B1063C}" type="pres">
      <dgm:prSet presAssocID="{49410BDF-320A-49E4-9E20-BC864CF5F5AD}" presName="rootConnector" presStyleLbl="node3" presStyleIdx="15" presStyleCnt="18"/>
      <dgm:spPr/>
    </dgm:pt>
    <dgm:pt modelId="{F4B71F0D-2C2A-45F1-880D-0B8B2DF4099F}" type="pres">
      <dgm:prSet presAssocID="{49410BDF-320A-49E4-9E20-BC864CF5F5AD}" presName="hierChild4" presStyleCnt="0"/>
      <dgm:spPr/>
    </dgm:pt>
    <dgm:pt modelId="{BD6B2BF3-9DC2-4F61-95CA-3EC589970304}" type="pres">
      <dgm:prSet presAssocID="{49410BDF-320A-49E4-9E20-BC864CF5F5AD}" presName="hierChild5" presStyleCnt="0"/>
      <dgm:spPr/>
    </dgm:pt>
    <dgm:pt modelId="{2A6F73B3-7B7B-450D-AF56-B032DD9B5A99}" type="pres">
      <dgm:prSet presAssocID="{814EA6B1-0CC6-4E71-8D49-51863B2AF7A7}" presName="Name37" presStyleLbl="parChTrans1D3" presStyleIdx="16" presStyleCnt="18"/>
      <dgm:spPr/>
    </dgm:pt>
    <dgm:pt modelId="{BFFED224-BFA5-4819-BD84-02DC96A231EC}" type="pres">
      <dgm:prSet presAssocID="{A519327E-72C4-4940-924C-FDD6A0E686FD}" presName="hierRoot2" presStyleCnt="0">
        <dgm:presLayoutVars>
          <dgm:hierBranch val="init"/>
        </dgm:presLayoutVars>
      </dgm:prSet>
      <dgm:spPr/>
    </dgm:pt>
    <dgm:pt modelId="{AAEE0A14-42B0-4A95-89C8-C6016509B66B}" type="pres">
      <dgm:prSet presAssocID="{A519327E-72C4-4940-924C-FDD6A0E686FD}" presName="rootComposite" presStyleCnt="0"/>
      <dgm:spPr/>
    </dgm:pt>
    <dgm:pt modelId="{E66F54DC-94F4-45FF-86BA-1B2D6C22E8BF}" type="pres">
      <dgm:prSet presAssocID="{A519327E-72C4-4940-924C-FDD6A0E686FD}" presName="rootText" presStyleLbl="node3" presStyleIdx="16" presStyleCnt="18" custScaleX="210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91A273-B629-4E98-A8F4-6CC08241DD52}" type="pres">
      <dgm:prSet presAssocID="{A519327E-72C4-4940-924C-FDD6A0E686FD}" presName="rootConnector" presStyleLbl="node3" presStyleIdx="16" presStyleCnt="18"/>
      <dgm:spPr/>
    </dgm:pt>
    <dgm:pt modelId="{75DA8D97-594D-42EA-AE64-7CCDB15C1DEA}" type="pres">
      <dgm:prSet presAssocID="{A519327E-72C4-4940-924C-FDD6A0E686FD}" presName="hierChild4" presStyleCnt="0"/>
      <dgm:spPr/>
    </dgm:pt>
    <dgm:pt modelId="{31738824-2AE3-480E-AB3C-DE23F4712DD2}" type="pres">
      <dgm:prSet presAssocID="{A519327E-72C4-4940-924C-FDD6A0E686FD}" presName="hierChild5" presStyleCnt="0"/>
      <dgm:spPr/>
    </dgm:pt>
    <dgm:pt modelId="{78758892-D3FE-458B-9E40-9FFF25FCCD8A}" type="pres">
      <dgm:prSet presAssocID="{DF866D28-6849-488F-968A-5F78C95D3FF4}" presName="Name37" presStyleLbl="parChTrans1D3" presStyleIdx="17" presStyleCnt="18"/>
      <dgm:spPr/>
    </dgm:pt>
    <dgm:pt modelId="{A8684C88-DCC2-4969-9B3F-15A3F8044751}" type="pres">
      <dgm:prSet presAssocID="{58AB4AB2-5420-422E-84D7-531379BF2D02}" presName="hierRoot2" presStyleCnt="0">
        <dgm:presLayoutVars>
          <dgm:hierBranch val="init"/>
        </dgm:presLayoutVars>
      </dgm:prSet>
      <dgm:spPr/>
    </dgm:pt>
    <dgm:pt modelId="{333F5698-97CE-4D36-BD06-95E8C9C3C469}" type="pres">
      <dgm:prSet presAssocID="{58AB4AB2-5420-422E-84D7-531379BF2D02}" presName="rootComposite" presStyleCnt="0"/>
      <dgm:spPr/>
    </dgm:pt>
    <dgm:pt modelId="{EB745D7F-636B-4399-9B1D-37810BD81E92}" type="pres">
      <dgm:prSet presAssocID="{58AB4AB2-5420-422E-84D7-531379BF2D02}" presName="rootText" presStyleLbl="node3" presStyleIdx="17" presStyleCnt="18" custScaleX="210630">
        <dgm:presLayoutVars>
          <dgm:chPref val="3"/>
        </dgm:presLayoutVars>
      </dgm:prSet>
      <dgm:spPr/>
    </dgm:pt>
    <dgm:pt modelId="{67DA0378-F321-4C70-8197-4152BBB3A4A7}" type="pres">
      <dgm:prSet presAssocID="{58AB4AB2-5420-422E-84D7-531379BF2D02}" presName="rootConnector" presStyleLbl="node3" presStyleIdx="17" presStyleCnt="18"/>
      <dgm:spPr/>
    </dgm:pt>
    <dgm:pt modelId="{52E8FC40-3F01-44EE-B5D4-A13F0E9F62EB}" type="pres">
      <dgm:prSet presAssocID="{58AB4AB2-5420-422E-84D7-531379BF2D02}" presName="hierChild4" presStyleCnt="0"/>
      <dgm:spPr/>
    </dgm:pt>
    <dgm:pt modelId="{F0D5A3CD-C658-4386-A846-DB3E604B0C25}" type="pres">
      <dgm:prSet presAssocID="{58AB4AB2-5420-422E-84D7-531379BF2D02}" presName="hierChild5" presStyleCnt="0"/>
      <dgm:spPr/>
    </dgm:pt>
    <dgm:pt modelId="{B89145BD-BD71-49E2-81DB-7E012A169BB0}" type="pres">
      <dgm:prSet presAssocID="{464B1861-617C-401E-82A3-449BDDBCE6C6}" presName="hierChild5" presStyleCnt="0"/>
      <dgm:spPr/>
    </dgm:pt>
    <dgm:pt modelId="{822E26C1-793D-4274-A6D0-D963AF6F1731}" type="pres">
      <dgm:prSet presAssocID="{30FF8D61-E57E-40D7-A2BE-E3EA5772073F}" presName="hierChild3" presStyleCnt="0"/>
      <dgm:spPr/>
    </dgm:pt>
  </dgm:ptLst>
  <dgm:cxnLst>
    <dgm:cxn modelId="{3F05B363-64D9-4A83-AC36-82DC3B512106}" srcId="{94ACA0C7-D63B-44A5-8496-F27D4FCFFE37}" destId="{D6170FA2-A609-4D33-87B0-4909082BEA04}" srcOrd="1" destOrd="0" parTransId="{EB62AEB2-5FB6-4F8C-A865-5BE4FB7A8A55}" sibTransId="{0C001C94-7E93-462D-ADBE-E746FBC1110A}"/>
    <dgm:cxn modelId="{8137FA74-4D38-48DF-B04B-793A409D9765}" srcId="{30FF8D61-E57E-40D7-A2BE-E3EA5772073F}" destId="{464B1861-617C-401E-82A3-449BDDBCE6C6}" srcOrd="4" destOrd="0" parTransId="{7AB2524E-07A1-43C9-8301-5E2544B12B45}" sibTransId="{3A407AF8-B1DF-4CD3-9ED1-B6A2FFFCF287}"/>
    <dgm:cxn modelId="{4308B1C1-4036-4DE8-8556-537E19987638}" type="presOf" srcId="{49410BDF-320A-49E4-9E20-BC864CF5F5AD}" destId="{8D7A5DDE-B4A1-437F-BC80-012459FA8AAF}" srcOrd="0" destOrd="0" presId="urn:microsoft.com/office/officeart/2005/8/layout/orgChart1"/>
    <dgm:cxn modelId="{2CA39939-B20A-46DC-8B1E-E0150C90DCCC}" srcId="{30FF8D61-E57E-40D7-A2BE-E3EA5772073F}" destId="{94ACA0C7-D63B-44A5-8496-F27D4FCFFE37}" srcOrd="0" destOrd="0" parTransId="{6FCF91BF-BBB2-4FFB-A02B-338408E973D4}" sibTransId="{759359CE-2504-4824-9964-FCBD6A378F41}"/>
    <dgm:cxn modelId="{4DF97926-5D4A-4200-B14F-C3A531F4380E}" srcId="{E8374E15-9A55-4190-AE11-B60315DE1A92}" destId="{285A87E2-CB54-46DF-A74D-B183B3CF934B}" srcOrd="1" destOrd="0" parTransId="{429AF31B-E4DE-4828-9E26-FED292E5FD13}" sibTransId="{DDAC96F3-134F-4710-B0AE-B63AEA35AEBF}"/>
    <dgm:cxn modelId="{BF082BB8-FF8E-44E4-82F4-6122C1B3FEDC}" type="presOf" srcId="{1CD84329-26D0-4EC5-836F-2D4AB6864A28}" destId="{32E52DD5-4EB3-4AE6-9688-7FEA08912662}" srcOrd="1" destOrd="0" presId="urn:microsoft.com/office/officeart/2005/8/layout/orgChart1"/>
    <dgm:cxn modelId="{1C000755-253B-440F-B365-3C61265C0B0B}" srcId="{08AA8DF4-734F-48EA-B6CC-DA6A0195C532}" destId="{1993A6A3-BD81-4F5D-B65C-CBDC13C65532}" srcOrd="3" destOrd="0" parTransId="{8FC5CD5A-2D76-497C-BF5B-F557075283D9}" sibTransId="{3FFAD677-C63A-4DEC-B312-D5CFD71859F8}"/>
    <dgm:cxn modelId="{7C5883CF-2D9B-4CE2-91CE-B205BC057A45}" type="presOf" srcId="{6FE068CC-7CDF-4B86-A128-C6F1181454FE}" destId="{C5AA6DE5-B774-46E9-8692-F587D9A92F91}" srcOrd="0" destOrd="0" presId="urn:microsoft.com/office/officeart/2005/8/layout/orgChart1"/>
    <dgm:cxn modelId="{4A79151D-2C37-4D33-82DB-FF2E88368127}" type="presOf" srcId="{D6170FA2-A609-4D33-87B0-4909082BEA04}" destId="{3977747F-3D5C-4553-B1F0-FA7FDBD60E04}" srcOrd="0" destOrd="0" presId="urn:microsoft.com/office/officeart/2005/8/layout/orgChart1"/>
    <dgm:cxn modelId="{9B1BCB26-A5A8-4F36-889C-190AEE89A3E0}" type="presOf" srcId="{8FC5CD5A-2D76-497C-BF5B-F557075283D9}" destId="{9CC9482B-57FC-49C5-9DB1-5CF86E6DA478}" srcOrd="0" destOrd="0" presId="urn:microsoft.com/office/officeart/2005/8/layout/orgChart1"/>
    <dgm:cxn modelId="{E284DB5B-E4D9-4D1C-A20A-16ED5DD26DA6}" type="presOf" srcId="{72D1B727-209D-445C-9E29-F29237C7DC17}" destId="{1BA55B43-FA1A-4C81-BADE-670F2B69B552}" srcOrd="0" destOrd="0" presId="urn:microsoft.com/office/officeart/2005/8/layout/orgChart1"/>
    <dgm:cxn modelId="{6A1DA63C-F2D3-4B07-8798-FBEA93528812}" type="presOf" srcId="{E5C35FF6-330E-43B3-B36C-0DA3112CA40E}" destId="{90B1ECA9-1735-422E-AC5B-B60DDEB680F0}" srcOrd="0" destOrd="0" presId="urn:microsoft.com/office/officeart/2005/8/layout/orgChart1"/>
    <dgm:cxn modelId="{C5D70A36-8451-4E35-A085-E232AB2315DD}" type="presOf" srcId="{30FF8D61-E57E-40D7-A2BE-E3EA5772073F}" destId="{6F59CA1F-E8A1-4250-9B67-C442CB26E031}" srcOrd="0" destOrd="0" presId="urn:microsoft.com/office/officeart/2005/8/layout/orgChart1"/>
    <dgm:cxn modelId="{A6455A17-9448-40DD-B3EF-8EDF9304B63C}" type="presOf" srcId="{E2CF7450-F44E-4092-9DEC-2EDFE84FF870}" destId="{04FF7486-C9A6-4A00-935A-FEBF731FDB57}" srcOrd="0" destOrd="0" presId="urn:microsoft.com/office/officeart/2005/8/layout/orgChart1"/>
    <dgm:cxn modelId="{226F9808-6217-49C1-9508-568BC3AC82DE}" type="presOf" srcId="{7AB2524E-07A1-43C9-8301-5E2544B12B45}" destId="{825F80BE-A253-4EEC-9883-8DCDB83EF59C}" srcOrd="0" destOrd="0" presId="urn:microsoft.com/office/officeart/2005/8/layout/orgChart1"/>
    <dgm:cxn modelId="{5D535728-25E2-4B09-9AB3-9634D81E9165}" type="presOf" srcId="{825736F5-7DFA-42A2-AA8B-52346DF6AADD}" destId="{7449E725-3E44-4372-BD9F-62745D19448E}" srcOrd="0" destOrd="0" presId="urn:microsoft.com/office/officeart/2005/8/layout/orgChart1"/>
    <dgm:cxn modelId="{B47461B7-60A8-4A83-955A-3E63EF4C4AEB}" srcId="{464B1861-617C-401E-82A3-449BDDBCE6C6}" destId="{1D5C1C6B-6EBD-4F86-B36E-9B9CE3B20D92}" srcOrd="0" destOrd="0" parTransId="{78AFDECB-89AB-4A32-ABED-1D21544E464D}" sibTransId="{F5790E31-A019-44CB-A12E-43A12383AE01}"/>
    <dgm:cxn modelId="{FBFD7444-B217-4D39-BA4C-27C2EA4B81C6}" srcId="{94ACA0C7-D63B-44A5-8496-F27D4FCFFE37}" destId="{1CD84329-26D0-4EC5-836F-2D4AB6864A28}" srcOrd="2" destOrd="0" parTransId="{FDD0D393-6F70-43AA-8279-AAC66272FF30}" sibTransId="{37931596-F010-4E4F-9146-BCD8CAA357CF}"/>
    <dgm:cxn modelId="{B7B892EA-A400-4BD7-A98B-75E247EAECCC}" type="presOf" srcId="{AA7640D8-A681-4824-B831-0E942CD4D193}" destId="{E00834E4-4104-4334-AAED-7EFE7F5CEDC0}" srcOrd="0" destOrd="0" presId="urn:microsoft.com/office/officeart/2005/8/layout/orgChart1"/>
    <dgm:cxn modelId="{C52607FB-860C-48AA-8611-6F1B4468A18E}" srcId="{30FF8D61-E57E-40D7-A2BE-E3EA5772073F}" destId="{E8374E15-9A55-4190-AE11-B60315DE1A92}" srcOrd="3" destOrd="0" parTransId="{6782E503-EFAF-4FD0-9DA6-902DA75A0A04}" sibTransId="{163F21D3-7776-4143-8D62-57BCBF7FE489}"/>
    <dgm:cxn modelId="{0F70840D-29C2-452E-8991-37CCC84C668C}" srcId="{464B1861-617C-401E-82A3-449BDDBCE6C6}" destId="{96C263B4-B27C-43C7-A2B7-143127B22E7B}" srcOrd="1" destOrd="0" parTransId="{ACB99CEB-861E-41FF-82B4-468BD696D821}" sibTransId="{EB247AFD-C425-4066-8F1B-0729CACEA45A}"/>
    <dgm:cxn modelId="{484595C0-3CDE-4C29-805B-9624E0A7F56E}" type="presOf" srcId="{ECC44286-DC67-4C89-9838-CAC4939E6F8C}" destId="{AD1A971B-D106-4149-8E2A-59A50200942A}" srcOrd="0" destOrd="0" presId="urn:microsoft.com/office/officeart/2005/8/layout/orgChart1"/>
    <dgm:cxn modelId="{84ABFEDD-365E-46AD-B558-BE5E349D90D7}" type="presOf" srcId="{1993A6A3-BD81-4F5D-B65C-CBDC13C65532}" destId="{0967ECAC-6257-465C-AFC2-46A3409FC7F4}" srcOrd="1" destOrd="0" presId="urn:microsoft.com/office/officeart/2005/8/layout/orgChart1"/>
    <dgm:cxn modelId="{5AAC5CA6-832F-4579-B328-FC3B65B09F74}" type="presOf" srcId="{1993A6A3-BD81-4F5D-B65C-CBDC13C65532}" destId="{61C54D40-6A74-4636-9E79-4E5B9BA1283E}" srcOrd="0" destOrd="0" presId="urn:microsoft.com/office/officeart/2005/8/layout/orgChart1"/>
    <dgm:cxn modelId="{4C732C1D-E7D5-49E2-8E8E-9B5B68EDF18C}" srcId="{464B1861-617C-401E-82A3-449BDDBCE6C6}" destId="{58AB4AB2-5420-422E-84D7-531379BF2D02}" srcOrd="4" destOrd="0" parTransId="{DF866D28-6849-488F-968A-5F78C95D3FF4}" sibTransId="{B90EE19D-EF41-4955-AA18-B6E3CF02C447}"/>
    <dgm:cxn modelId="{71D5D841-BEF3-426D-97F0-F3928ACD196B}" type="presOf" srcId="{4ED2B256-FABD-4A89-82EF-28760658A31F}" destId="{11A0BFC5-6882-41A5-8B07-E7C3502AA076}" srcOrd="1" destOrd="0" presId="urn:microsoft.com/office/officeart/2005/8/layout/orgChart1"/>
    <dgm:cxn modelId="{65D85C38-B283-4E92-A56A-3CA4409F6CA8}" type="presOf" srcId="{DA2CE3F2-A05D-48BC-8540-5E666114E662}" destId="{F6295862-2B57-4366-BC7C-294DA93BCE7D}" srcOrd="0" destOrd="0" presId="urn:microsoft.com/office/officeart/2005/8/layout/orgChart1"/>
    <dgm:cxn modelId="{97D5418B-1203-4597-B425-6560AB1FAE93}" type="presOf" srcId="{1C25B245-B4FF-41C8-9D99-9606C0229B3C}" destId="{4615B501-A1CE-4B40-A34E-2D58C33E882E}" srcOrd="1" destOrd="0" presId="urn:microsoft.com/office/officeart/2005/8/layout/orgChart1"/>
    <dgm:cxn modelId="{0F6B72D5-2E2E-4D50-9E17-6280DCB5F3C7}" type="presOf" srcId="{E8374E15-9A55-4190-AE11-B60315DE1A92}" destId="{176C3205-C6D4-4545-8C7B-A1037A2387B7}" srcOrd="1" destOrd="0" presId="urn:microsoft.com/office/officeart/2005/8/layout/orgChart1"/>
    <dgm:cxn modelId="{FCAE0210-D591-4572-A473-1C2CCDAB7B77}" type="presOf" srcId="{72D1B727-209D-445C-9E29-F29237C7DC17}" destId="{F186FA81-C228-477F-868D-D5D9B0E45190}" srcOrd="1" destOrd="0" presId="urn:microsoft.com/office/officeart/2005/8/layout/orgChart1"/>
    <dgm:cxn modelId="{EA9165C4-B6E3-4F9B-8C1E-95E4D17690FB}" type="presOf" srcId="{5687460F-6D3A-42EA-A6B4-F8CFA3F840FA}" destId="{224EEBEF-1F10-465F-B4BC-6EC227DC4197}" srcOrd="1" destOrd="0" presId="urn:microsoft.com/office/officeart/2005/8/layout/orgChart1"/>
    <dgm:cxn modelId="{CDD45A54-10A2-4873-A5A8-75E10CA7C8D8}" type="presOf" srcId="{94ACA0C7-D63B-44A5-8496-F27D4FCFFE37}" destId="{349A69DF-EB23-422F-B5E1-D19729340EF4}" srcOrd="0" destOrd="0" presId="urn:microsoft.com/office/officeart/2005/8/layout/orgChart1"/>
    <dgm:cxn modelId="{55B1C03C-D8A1-4302-AEED-47B55A9F4C6B}" srcId="{94ACA0C7-D63B-44A5-8496-F27D4FCFFE37}" destId="{6FE068CC-7CDF-4B86-A128-C6F1181454FE}" srcOrd="3" destOrd="0" parTransId="{E45F0302-C308-4871-A94E-C8A94BC428C5}" sibTransId="{692744BE-E724-4685-B894-FBA2E9B9F17C}"/>
    <dgm:cxn modelId="{C61889DC-119E-43FB-A877-1AE455EF6558}" type="presOf" srcId="{464B1861-617C-401E-82A3-449BDDBCE6C6}" destId="{0C4F9003-E80E-4B03-B9D2-86E7816BD73B}" srcOrd="0" destOrd="0" presId="urn:microsoft.com/office/officeart/2005/8/layout/orgChart1"/>
    <dgm:cxn modelId="{5A3AE294-081C-4134-A58D-8EA461EEA89E}" type="presOf" srcId="{08AA8DF4-734F-48EA-B6CC-DA6A0195C532}" destId="{BDA6C201-3324-46CB-A34E-D3A3D3F0DD98}" srcOrd="0" destOrd="0" presId="urn:microsoft.com/office/officeart/2005/8/layout/orgChart1"/>
    <dgm:cxn modelId="{4E2A6A80-33FD-4F04-9C77-0ACC0AFDE599}" type="presOf" srcId="{ACB99CEB-861E-41FF-82B4-468BD696D821}" destId="{40B8460A-9339-4B3D-A335-2EDF2B45735D}" srcOrd="0" destOrd="0" presId="urn:microsoft.com/office/officeart/2005/8/layout/orgChart1"/>
    <dgm:cxn modelId="{2BF370BD-6D39-49F4-9781-E70F45F9923D}" type="presOf" srcId="{58AB4AB2-5420-422E-84D7-531379BF2D02}" destId="{67DA0378-F321-4C70-8197-4152BBB3A4A7}" srcOrd="1" destOrd="0" presId="urn:microsoft.com/office/officeart/2005/8/layout/orgChart1"/>
    <dgm:cxn modelId="{ED1DC742-8694-4B3C-9783-4623F093BF6C}" type="presOf" srcId="{B499FFF2-7176-4C22-B97E-490A356CA180}" destId="{60853CDE-AF1C-43AB-B37E-2DAEE8681F4C}" srcOrd="0" destOrd="0" presId="urn:microsoft.com/office/officeart/2005/8/layout/orgChart1"/>
    <dgm:cxn modelId="{BBFEA045-52CF-43FC-82BC-268B5982D985}" type="presOf" srcId="{EB62AEB2-5FB6-4F8C-A865-5BE4FB7A8A55}" destId="{87E31C35-6F6C-4C8D-9823-DF7288C80414}" srcOrd="0" destOrd="0" presId="urn:microsoft.com/office/officeart/2005/8/layout/orgChart1"/>
    <dgm:cxn modelId="{CC482C09-2D62-4069-9E9B-F1F785C6C16C}" type="presOf" srcId="{FDD0D393-6F70-43AA-8279-AAC66272FF30}" destId="{A61E3BCB-2452-434C-B071-26CA18C7B58E}" srcOrd="0" destOrd="0" presId="urn:microsoft.com/office/officeart/2005/8/layout/orgChart1"/>
    <dgm:cxn modelId="{B898A70D-08DE-4486-B908-021BD9FB08EE}" type="presOf" srcId="{49410BDF-320A-49E4-9E20-BC864CF5F5AD}" destId="{2A808938-FC02-4E0E-BC48-EB7D11B1063C}" srcOrd="1" destOrd="0" presId="urn:microsoft.com/office/officeart/2005/8/layout/orgChart1"/>
    <dgm:cxn modelId="{CA5AB3CB-064B-4797-B2F0-03A3CED19847}" type="presOf" srcId="{58AB4AB2-5420-422E-84D7-531379BF2D02}" destId="{EB745D7F-636B-4399-9B1D-37810BD81E92}" srcOrd="0" destOrd="0" presId="urn:microsoft.com/office/officeart/2005/8/layout/orgChart1"/>
    <dgm:cxn modelId="{10E8E3D3-5455-4FBB-A883-93A03E16CDF3}" type="presOf" srcId="{1D5C1C6B-6EBD-4F86-B36E-9B9CE3B20D92}" destId="{40F5F8DF-81CA-4B1C-A8E8-AB0324E62088}" srcOrd="0" destOrd="0" presId="urn:microsoft.com/office/officeart/2005/8/layout/orgChart1"/>
    <dgm:cxn modelId="{5CD0AF09-A265-4E18-B449-2F5771DE9808}" type="presOf" srcId="{78AFDECB-89AB-4A32-ABED-1D21544E464D}" destId="{B3D9356D-1AED-4756-ABB4-07D854828D64}" srcOrd="0" destOrd="0" presId="urn:microsoft.com/office/officeart/2005/8/layout/orgChart1"/>
    <dgm:cxn modelId="{0FC21A8E-C535-44F3-A51C-34BD11A13024}" type="presOf" srcId="{814EA6B1-0CC6-4E71-8D49-51863B2AF7A7}" destId="{2A6F73B3-7B7B-450D-AF56-B032DD9B5A99}" srcOrd="0" destOrd="0" presId="urn:microsoft.com/office/officeart/2005/8/layout/orgChart1"/>
    <dgm:cxn modelId="{C4C7E3B6-928E-491C-AC59-C733D4CE37C2}" type="presOf" srcId="{30FF8D61-E57E-40D7-A2BE-E3EA5772073F}" destId="{7001C925-98D1-46B7-9D10-199917A141DA}" srcOrd="1" destOrd="0" presId="urn:microsoft.com/office/officeart/2005/8/layout/orgChart1"/>
    <dgm:cxn modelId="{12B9709E-A025-4102-80EF-D5222706662D}" type="presOf" srcId="{6FE068CC-7CDF-4B86-A128-C6F1181454FE}" destId="{96C6A63B-11B6-42D5-A664-3463055E11CD}" srcOrd="1" destOrd="0" presId="urn:microsoft.com/office/officeart/2005/8/layout/orgChart1"/>
    <dgm:cxn modelId="{DCDEFE13-A01C-4F6B-B29A-A065B74ED336}" srcId="{72D1B727-209D-445C-9E29-F29237C7DC17}" destId="{825736F5-7DFA-42A2-AA8B-52346DF6AADD}" srcOrd="1" destOrd="0" parTransId="{451270EC-A641-4020-BFD9-6AE6CAA71E62}" sibTransId="{10C8A69C-853A-4A22-A4D4-F742F942B395}"/>
    <dgm:cxn modelId="{8400BDF2-1D39-415F-B53B-42D0E6409D51}" type="presOf" srcId="{1CD84329-26D0-4EC5-836F-2D4AB6864A28}" destId="{19E0492B-EE26-4107-A338-84CB8318D823}" srcOrd="0" destOrd="0" presId="urn:microsoft.com/office/officeart/2005/8/layout/orgChart1"/>
    <dgm:cxn modelId="{B8697C17-0E19-4CE6-BCFE-AD723D8500E4}" srcId="{08AA8DF4-734F-48EA-B6CC-DA6A0195C532}" destId="{EF2E58AD-F442-4173-946C-6BCCE35DAA65}" srcOrd="1" destOrd="0" parTransId="{7BAD6EFD-0E7C-4D8C-B3D3-76A730691529}" sibTransId="{F67474E7-5E3E-43E2-8955-A3B838CF3B3C}"/>
    <dgm:cxn modelId="{F05FCFDA-B8B3-430B-B02D-BE82DBA944C8}" type="presOf" srcId="{DA2CE3F2-A05D-48BC-8540-5E666114E662}" destId="{07F6BDC5-779A-4976-AA5D-CD24220E1B37}" srcOrd="1" destOrd="0" presId="urn:microsoft.com/office/officeart/2005/8/layout/orgChart1"/>
    <dgm:cxn modelId="{9D280552-8E64-45C5-8E17-0D3EC1D1043B}" type="presOf" srcId="{AD794E2C-1CB6-4648-AD20-07B57CDB8976}" destId="{C8F1E89D-78BF-40C0-A91F-869CF4FADD69}" srcOrd="0" destOrd="0" presId="urn:microsoft.com/office/officeart/2005/8/layout/orgChart1"/>
    <dgm:cxn modelId="{CD14EF5C-F4CF-4E75-9E9B-C0191D8AA62B}" srcId="{48774B64-DF08-42D4-87C6-0D4F5A0C4521}" destId="{30FF8D61-E57E-40D7-A2BE-E3EA5772073F}" srcOrd="0" destOrd="0" parTransId="{FC560E43-9E48-4F54-B34E-A691A74CC25D}" sibTransId="{E51BAC0F-002A-474A-BE09-A869EC1B37D1}"/>
    <dgm:cxn modelId="{93AE65EA-EAB9-4A52-8395-89E9D739F4EE}" type="presOf" srcId="{E45F0302-C308-4871-A94E-C8A94BC428C5}" destId="{8FAF8E6F-3F75-4699-AED6-C724BD3EB2EB}" srcOrd="0" destOrd="0" presId="urn:microsoft.com/office/officeart/2005/8/layout/orgChart1"/>
    <dgm:cxn modelId="{213906DD-1398-4364-918B-36B553082A75}" srcId="{08AA8DF4-734F-48EA-B6CC-DA6A0195C532}" destId="{DA2CE3F2-A05D-48BC-8540-5E666114E662}" srcOrd="2" destOrd="0" parTransId="{B499FFF2-7176-4C22-B97E-490A356CA180}" sibTransId="{6E616FBE-9541-4827-95D6-6B98AAF9A51C}"/>
    <dgm:cxn modelId="{1C3D4AC7-87C7-40CF-8538-33AEAE6DEB12}" type="presOf" srcId="{A519327E-72C4-4940-924C-FDD6A0E686FD}" destId="{4291A273-B629-4E98-A8F4-6CC08241DD52}" srcOrd="1" destOrd="0" presId="urn:microsoft.com/office/officeart/2005/8/layout/orgChart1"/>
    <dgm:cxn modelId="{0275E79D-0380-4174-BF55-17DE5ED4A784}" srcId="{08AA8DF4-734F-48EA-B6CC-DA6A0195C532}" destId="{4ED2B256-FABD-4A89-82EF-28760658A31F}" srcOrd="0" destOrd="0" parTransId="{3DB86779-7398-45AF-95A4-1E705843A67C}" sibTransId="{01CAFD5C-98E2-492D-9A47-0258DFA2A57D}"/>
    <dgm:cxn modelId="{3FE68E61-CD79-420F-A55C-530A81BF3132}" srcId="{464B1861-617C-401E-82A3-449BDDBCE6C6}" destId="{A519327E-72C4-4940-924C-FDD6A0E686FD}" srcOrd="3" destOrd="0" parTransId="{814EA6B1-0CC6-4E71-8D49-51863B2AF7A7}" sibTransId="{8308A39B-6378-4091-AFE2-7F43ED01EFE1}"/>
    <dgm:cxn modelId="{41BD68C0-A08A-46E0-AD8D-919C39FBBDBF}" type="presOf" srcId="{A519327E-72C4-4940-924C-FDD6A0E686FD}" destId="{E66F54DC-94F4-45FF-86BA-1B2D6C22E8BF}" srcOrd="0" destOrd="0" presId="urn:microsoft.com/office/officeart/2005/8/layout/orgChart1"/>
    <dgm:cxn modelId="{60D49A16-E4E1-41E1-B52B-B1128CC08963}" type="presOf" srcId="{96C263B4-B27C-43C7-A2B7-143127B22E7B}" destId="{EECFCBC7-BA00-4701-AD42-BC136FCC0F95}" srcOrd="0" destOrd="0" presId="urn:microsoft.com/office/officeart/2005/8/layout/orgChart1"/>
    <dgm:cxn modelId="{316A9552-CDDD-4BD9-8036-A220D760852B}" type="presOf" srcId="{08AA8DF4-734F-48EA-B6CC-DA6A0195C532}" destId="{D5833A2B-69E9-47AD-9C8D-4483CDCC1F0C}" srcOrd="1" destOrd="0" presId="urn:microsoft.com/office/officeart/2005/8/layout/orgChart1"/>
    <dgm:cxn modelId="{2543D591-E1F4-4294-9465-295EE1074971}" type="presOf" srcId="{17283D8C-53C0-4DCB-B52A-2569BB058991}" destId="{F80CB5C3-86C2-4849-AF06-B222A1DCCF05}" srcOrd="0" destOrd="0" presId="urn:microsoft.com/office/officeart/2005/8/layout/orgChart1"/>
    <dgm:cxn modelId="{37336468-3B8B-4F70-A705-88A34CA0834D}" type="presOf" srcId="{969BE478-4088-4AF2-B81E-362A25D62355}" destId="{5FBF58C4-0659-4E7B-8922-AE4E4034C564}" srcOrd="0" destOrd="0" presId="urn:microsoft.com/office/officeart/2005/8/layout/orgChart1"/>
    <dgm:cxn modelId="{BA01FC88-D31F-4A17-8D1E-A608F204EA5D}" type="presOf" srcId="{464B1861-617C-401E-82A3-449BDDBCE6C6}" destId="{A04F54F8-356B-450B-869C-6F846C772CB5}" srcOrd="1" destOrd="0" presId="urn:microsoft.com/office/officeart/2005/8/layout/orgChart1"/>
    <dgm:cxn modelId="{B58FE4C0-1BA7-42DB-A059-991939B36B53}" type="presOf" srcId="{3DB86779-7398-45AF-95A4-1E705843A67C}" destId="{C2454B9B-81C6-43E2-8BC2-E62C335D9EBB}" srcOrd="0" destOrd="0" presId="urn:microsoft.com/office/officeart/2005/8/layout/orgChart1"/>
    <dgm:cxn modelId="{719BA1EC-8046-4C9E-A944-211225534DDC}" type="presOf" srcId="{7BAD6EFD-0E7C-4D8C-B3D3-76A730691529}" destId="{94AE99AD-99EE-4925-A2B3-4F4B3D9E0E53}" srcOrd="0" destOrd="0" presId="urn:microsoft.com/office/officeart/2005/8/layout/orgChart1"/>
    <dgm:cxn modelId="{7BE38254-900C-4798-A346-7948C0F1D7D5}" type="presOf" srcId="{6FCF91BF-BBB2-4FFB-A02B-338408E973D4}" destId="{330FB5B1-B709-4C25-8293-F72BAC55D184}" srcOrd="0" destOrd="0" presId="urn:microsoft.com/office/officeart/2005/8/layout/orgChart1"/>
    <dgm:cxn modelId="{6994DF35-9233-4C55-B454-1EF48EDFB8A1}" type="presOf" srcId="{429AF31B-E4DE-4828-9E26-FED292E5FD13}" destId="{1847719C-373C-4A33-8A14-D01D71C2ACC8}" srcOrd="0" destOrd="0" presId="urn:microsoft.com/office/officeart/2005/8/layout/orgChart1"/>
    <dgm:cxn modelId="{38C22B8E-0E28-468C-A2A6-509C9AF38D37}" type="presOf" srcId="{4ED2B256-FABD-4A89-82EF-28760658A31F}" destId="{5CCCBAF2-3553-4704-8DC0-0BEFFF5A287A}" srcOrd="0" destOrd="0" presId="urn:microsoft.com/office/officeart/2005/8/layout/orgChart1"/>
    <dgm:cxn modelId="{F5FCA162-199F-459C-9478-1733FA0E2453}" type="presOf" srcId="{285A87E2-CB54-46DF-A74D-B183B3CF934B}" destId="{C43668F3-7A4B-4351-ADCB-9A3266F76528}" srcOrd="1" destOrd="0" presId="urn:microsoft.com/office/officeart/2005/8/layout/orgChart1"/>
    <dgm:cxn modelId="{2D895F3F-2E7B-4FA8-BD6F-CD4B480D7EAE}" srcId="{30FF8D61-E57E-40D7-A2BE-E3EA5772073F}" destId="{72D1B727-209D-445C-9E29-F29237C7DC17}" srcOrd="1" destOrd="0" parTransId="{E2CF7450-F44E-4092-9DEC-2EDFE84FF870}" sibTransId="{818F6B82-B422-4D08-86B0-B2846E695527}"/>
    <dgm:cxn modelId="{59F54A24-F821-42C5-B7D3-77806F4E7510}" type="presOf" srcId="{E8374E15-9A55-4190-AE11-B60315DE1A92}" destId="{7BAB92BA-EE21-4C9C-9EC9-A3F945799933}" srcOrd="0" destOrd="0" presId="urn:microsoft.com/office/officeart/2005/8/layout/orgChart1"/>
    <dgm:cxn modelId="{40367887-F6B8-440D-8F22-11A2437DD8E8}" type="presOf" srcId="{EF2E58AD-F442-4173-946C-6BCCE35DAA65}" destId="{0CDFF318-5E56-490C-B54D-705B850ACCB9}" srcOrd="1" destOrd="0" presId="urn:microsoft.com/office/officeart/2005/8/layout/orgChart1"/>
    <dgm:cxn modelId="{4599E41C-FDAB-4396-B2D0-D594CF3047A3}" type="presOf" srcId="{AA7640D8-A681-4824-B831-0E942CD4D193}" destId="{73857F8B-5922-44BF-99C1-0C1479744631}" srcOrd="1" destOrd="0" presId="urn:microsoft.com/office/officeart/2005/8/layout/orgChart1"/>
    <dgm:cxn modelId="{0A499DC8-F3FF-470F-98BA-B5F047213669}" type="presOf" srcId="{1D5C1C6B-6EBD-4F86-B36E-9B9CE3B20D92}" destId="{2BA0324D-2A0F-421B-BE3C-E4A53AFD4DFB}" srcOrd="1" destOrd="0" presId="urn:microsoft.com/office/officeart/2005/8/layout/orgChart1"/>
    <dgm:cxn modelId="{F1B632E3-56BE-4EB1-B7B0-5FFBA640B299}" type="presOf" srcId="{1C25B245-B4FF-41C8-9D99-9606C0229B3C}" destId="{3F4F7ED2-6B24-4774-A470-8C39FFAF1C33}" srcOrd="0" destOrd="0" presId="urn:microsoft.com/office/officeart/2005/8/layout/orgChart1"/>
    <dgm:cxn modelId="{D55350C7-DDCB-4A85-8767-8CB673E2C2BE}" type="presOf" srcId="{825736F5-7DFA-42A2-AA8B-52346DF6AADD}" destId="{BF90D13E-C0B0-4A02-B910-17BA6E11ADC8}" srcOrd="1" destOrd="0" presId="urn:microsoft.com/office/officeart/2005/8/layout/orgChart1"/>
    <dgm:cxn modelId="{7F676A29-A274-49F4-89E7-8551001AA6F0}" type="presOf" srcId="{48774B64-DF08-42D4-87C6-0D4F5A0C4521}" destId="{435E15E5-FE25-415C-9B1B-38468E4C1FAD}" srcOrd="0" destOrd="0" presId="urn:microsoft.com/office/officeart/2005/8/layout/orgChart1"/>
    <dgm:cxn modelId="{83801389-0ED4-4807-9D51-975EE492D829}" srcId="{94ACA0C7-D63B-44A5-8496-F27D4FCFFE37}" destId="{AA7640D8-A681-4824-B831-0E942CD4D193}" srcOrd="0" destOrd="0" parTransId="{17283D8C-53C0-4DCB-B52A-2569BB058991}" sibTransId="{1054F18B-66E9-4628-BE4F-49FDA391177C}"/>
    <dgm:cxn modelId="{CDF9F9BE-405E-4D55-8CB6-AE89A7D1CFBD}" srcId="{72D1B727-209D-445C-9E29-F29237C7DC17}" destId="{1C25B245-B4FF-41C8-9D99-9606C0229B3C}" srcOrd="0" destOrd="0" parTransId="{E5C35FF6-330E-43B3-B36C-0DA3112CA40E}" sibTransId="{A95EFACC-F974-47A0-8CD3-2FCB397A45F3}"/>
    <dgm:cxn modelId="{015633FF-EF6C-4BF3-9E79-CB2F78E49162}" srcId="{E8374E15-9A55-4190-AE11-B60315DE1A92}" destId="{FC887B6F-837A-4F19-93FC-1485109F109E}" srcOrd="0" destOrd="0" parTransId="{207DCC1E-8984-439F-A87D-352C3A8733B1}" sibTransId="{A14B2CBC-A74D-494E-88FA-EB4FF0DB3382}"/>
    <dgm:cxn modelId="{D64DEC54-BAF1-4042-AC5A-01D21B259814}" type="presOf" srcId="{D6170FA2-A609-4D33-87B0-4909082BEA04}" destId="{119C6135-4B3B-40CA-9A7C-724CC6FB9BE4}" srcOrd="1" destOrd="0" presId="urn:microsoft.com/office/officeart/2005/8/layout/orgChart1"/>
    <dgm:cxn modelId="{04F1BADF-C30B-4FC3-9343-294E41F8EBD6}" type="presOf" srcId="{EF2E58AD-F442-4173-946C-6BCCE35DAA65}" destId="{8A03313A-B791-4D4F-8068-5EB84CA144C5}" srcOrd="0" destOrd="0" presId="urn:microsoft.com/office/officeart/2005/8/layout/orgChart1"/>
    <dgm:cxn modelId="{428094A3-0CFA-4A60-AD97-7724E33F9760}" type="presOf" srcId="{FC887B6F-837A-4F19-93FC-1485109F109E}" destId="{98ACA3CC-11E6-463C-A2EF-6407D52D1F5E}" srcOrd="0" destOrd="0" presId="urn:microsoft.com/office/officeart/2005/8/layout/orgChart1"/>
    <dgm:cxn modelId="{0FD75809-D152-428E-B6CB-1F3E11F5900F}" srcId="{94ACA0C7-D63B-44A5-8496-F27D4FCFFE37}" destId="{5687460F-6D3A-42EA-A6B4-F8CFA3F840FA}" srcOrd="4" destOrd="0" parTransId="{AD794E2C-1CB6-4648-AD20-07B57CDB8976}" sibTransId="{DC393877-021B-44A9-923E-E5ADDBD59216}"/>
    <dgm:cxn modelId="{7372DE19-958F-4FEF-A329-06AC82309809}" srcId="{464B1861-617C-401E-82A3-449BDDBCE6C6}" destId="{49410BDF-320A-49E4-9E20-BC864CF5F5AD}" srcOrd="2" destOrd="0" parTransId="{ECC44286-DC67-4C89-9838-CAC4939E6F8C}" sibTransId="{EA25E2E9-E7DF-439F-BEFC-F0E33073FD3F}"/>
    <dgm:cxn modelId="{A85B0ACD-1EBE-4A8C-B238-D2C8B93473DC}" type="presOf" srcId="{285A87E2-CB54-46DF-A74D-B183B3CF934B}" destId="{482BD52D-532B-45DB-AA1D-425B79CDCD66}" srcOrd="0" destOrd="0" presId="urn:microsoft.com/office/officeart/2005/8/layout/orgChart1"/>
    <dgm:cxn modelId="{7DF7D2C8-524A-497F-8AD0-B9AC45CF3EF5}" type="presOf" srcId="{6782E503-EFAF-4FD0-9DA6-902DA75A0A04}" destId="{AD3683C9-4D9A-43C2-9538-AC12D9C93DDE}" srcOrd="0" destOrd="0" presId="urn:microsoft.com/office/officeart/2005/8/layout/orgChart1"/>
    <dgm:cxn modelId="{2530A861-C64D-460B-9ABC-B54CF4009E36}" type="presOf" srcId="{FC887B6F-837A-4F19-93FC-1485109F109E}" destId="{3E993DD6-5654-42A3-91EE-B3B20FC0B772}" srcOrd="1" destOrd="0" presId="urn:microsoft.com/office/officeart/2005/8/layout/orgChart1"/>
    <dgm:cxn modelId="{AC696013-E8AA-4DF6-93F3-977115561C0F}" type="presOf" srcId="{94ACA0C7-D63B-44A5-8496-F27D4FCFFE37}" destId="{FD4019F6-FC61-44CB-A97A-A75D1F27E9BD}" srcOrd="1" destOrd="0" presId="urn:microsoft.com/office/officeart/2005/8/layout/orgChart1"/>
    <dgm:cxn modelId="{899C0397-61AA-45EF-83D0-A294F25D099F}" srcId="{30FF8D61-E57E-40D7-A2BE-E3EA5772073F}" destId="{08AA8DF4-734F-48EA-B6CC-DA6A0195C532}" srcOrd="2" destOrd="0" parTransId="{969BE478-4088-4AF2-B81E-362A25D62355}" sibTransId="{D2A2B267-8846-4B04-A881-C30DF8CE5652}"/>
    <dgm:cxn modelId="{DFBEF0C3-9A4E-4836-8F28-4208C720D8D2}" type="presOf" srcId="{451270EC-A641-4020-BFD9-6AE6CAA71E62}" destId="{13AF5957-2C8B-4000-8B4B-572EAE316D54}" srcOrd="0" destOrd="0" presId="urn:microsoft.com/office/officeart/2005/8/layout/orgChart1"/>
    <dgm:cxn modelId="{3D8267F1-51A7-4508-8EDC-C2BC13305CAB}" type="presOf" srcId="{DF866D28-6849-488F-968A-5F78C95D3FF4}" destId="{78758892-D3FE-458B-9E40-9FFF25FCCD8A}" srcOrd="0" destOrd="0" presId="urn:microsoft.com/office/officeart/2005/8/layout/orgChart1"/>
    <dgm:cxn modelId="{BF29CBB8-31FA-41BE-99C2-BC4CBCFB79E0}" type="presOf" srcId="{96C263B4-B27C-43C7-A2B7-143127B22E7B}" destId="{E89FB576-10A6-413F-8DE7-79090365A927}" srcOrd="1" destOrd="0" presId="urn:microsoft.com/office/officeart/2005/8/layout/orgChart1"/>
    <dgm:cxn modelId="{1454371A-A7A8-44C1-B85A-F93F60F79394}" type="presOf" srcId="{207DCC1E-8984-439F-A87D-352C3A8733B1}" destId="{EEB0A7D1-53CE-4203-BA28-C489FC69CDC8}" srcOrd="0" destOrd="0" presId="urn:microsoft.com/office/officeart/2005/8/layout/orgChart1"/>
    <dgm:cxn modelId="{29E5128F-E25B-4782-A32F-22DCDA36EA05}" type="presOf" srcId="{5687460F-6D3A-42EA-A6B4-F8CFA3F840FA}" destId="{0BB43D98-470B-4F2E-9C7C-293EB6D4C571}" srcOrd="0" destOrd="0" presId="urn:microsoft.com/office/officeart/2005/8/layout/orgChart1"/>
    <dgm:cxn modelId="{93E19F96-CA9C-4C8B-9B8B-96D0C78DE51D}" type="presParOf" srcId="{435E15E5-FE25-415C-9B1B-38468E4C1FAD}" destId="{6A92470D-6369-416D-9695-3A355E0DE987}" srcOrd="0" destOrd="0" presId="urn:microsoft.com/office/officeart/2005/8/layout/orgChart1"/>
    <dgm:cxn modelId="{5D62184E-9946-40F2-9583-E289390B2C8C}" type="presParOf" srcId="{6A92470D-6369-416D-9695-3A355E0DE987}" destId="{0D742C86-74D8-40C4-AF0F-43C78BA8263E}" srcOrd="0" destOrd="0" presId="urn:microsoft.com/office/officeart/2005/8/layout/orgChart1"/>
    <dgm:cxn modelId="{771BA243-5C33-4E85-B7D4-DFE53864EAC4}" type="presParOf" srcId="{0D742C86-74D8-40C4-AF0F-43C78BA8263E}" destId="{6F59CA1F-E8A1-4250-9B67-C442CB26E031}" srcOrd="0" destOrd="0" presId="urn:microsoft.com/office/officeart/2005/8/layout/orgChart1"/>
    <dgm:cxn modelId="{CA9ED820-8FA1-48ED-B06B-DF98F26FBDFC}" type="presParOf" srcId="{0D742C86-74D8-40C4-AF0F-43C78BA8263E}" destId="{7001C925-98D1-46B7-9D10-199917A141DA}" srcOrd="1" destOrd="0" presId="urn:microsoft.com/office/officeart/2005/8/layout/orgChart1"/>
    <dgm:cxn modelId="{D7918A57-AF2F-4F12-8BD5-53B2340509D1}" type="presParOf" srcId="{6A92470D-6369-416D-9695-3A355E0DE987}" destId="{30A76BED-D933-4553-8D91-D3AB08038FAB}" srcOrd="1" destOrd="0" presId="urn:microsoft.com/office/officeart/2005/8/layout/orgChart1"/>
    <dgm:cxn modelId="{9D66477B-2D08-44AC-A1DB-29BFAF3C2E1A}" type="presParOf" srcId="{30A76BED-D933-4553-8D91-D3AB08038FAB}" destId="{330FB5B1-B709-4C25-8293-F72BAC55D184}" srcOrd="0" destOrd="0" presId="urn:microsoft.com/office/officeart/2005/8/layout/orgChart1"/>
    <dgm:cxn modelId="{5E5CEAA6-7240-4A21-B415-9BC2C087EFAC}" type="presParOf" srcId="{30A76BED-D933-4553-8D91-D3AB08038FAB}" destId="{EB4F5A92-ADEF-4F88-93F8-2844D75FA870}" srcOrd="1" destOrd="0" presId="urn:microsoft.com/office/officeart/2005/8/layout/orgChart1"/>
    <dgm:cxn modelId="{C56572A9-C812-474F-8BE0-3855A9665612}" type="presParOf" srcId="{EB4F5A92-ADEF-4F88-93F8-2844D75FA870}" destId="{A42E6FA3-3002-46F3-A7AD-CE09897FF232}" srcOrd="0" destOrd="0" presId="urn:microsoft.com/office/officeart/2005/8/layout/orgChart1"/>
    <dgm:cxn modelId="{2BD09ADC-10DC-468F-95AB-CAE6026B24F4}" type="presParOf" srcId="{A42E6FA3-3002-46F3-A7AD-CE09897FF232}" destId="{349A69DF-EB23-422F-B5E1-D19729340EF4}" srcOrd="0" destOrd="0" presId="urn:microsoft.com/office/officeart/2005/8/layout/orgChart1"/>
    <dgm:cxn modelId="{AC5FC7CC-9A00-4F9C-8112-1B02EB1A8B63}" type="presParOf" srcId="{A42E6FA3-3002-46F3-A7AD-CE09897FF232}" destId="{FD4019F6-FC61-44CB-A97A-A75D1F27E9BD}" srcOrd="1" destOrd="0" presId="urn:microsoft.com/office/officeart/2005/8/layout/orgChart1"/>
    <dgm:cxn modelId="{3D8E7804-4294-4169-8E5D-CEF8434894BF}" type="presParOf" srcId="{EB4F5A92-ADEF-4F88-93F8-2844D75FA870}" destId="{2203AFAD-CFFD-4F61-9ACE-303B053DE8C8}" srcOrd="1" destOrd="0" presId="urn:microsoft.com/office/officeart/2005/8/layout/orgChart1"/>
    <dgm:cxn modelId="{948DDAB8-FCE9-46EC-96BF-807574B575F4}" type="presParOf" srcId="{2203AFAD-CFFD-4F61-9ACE-303B053DE8C8}" destId="{F80CB5C3-86C2-4849-AF06-B222A1DCCF05}" srcOrd="0" destOrd="0" presId="urn:microsoft.com/office/officeart/2005/8/layout/orgChart1"/>
    <dgm:cxn modelId="{2BC9D189-7A7D-422C-A41E-3E200316C27B}" type="presParOf" srcId="{2203AFAD-CFFD-4F61-9ACE-303B053DE8C8}" destId="{68E42922-E282-43FA-ADC7-28C58928B281}" srcOrd="1" destOrd="0" presId="urn:microsoft.com/office/officeart/2005/8/layout/orgChart1"/>
    <dgm:cxn modelId="{6BB5D9B9-22CA-45DF-90A5-08B96A8DEF5A}" type="presParOf" srcId="{68E42922-E282-43FA-ADC7-28C58928B281}" destId="{7D6C1233-2CB7-4EEC-B50A-C0971B38DB84}" srcOrd="0" destOrd="0" presId="urn:microsoft.com/office/officeart/2005/8/layout/orgChart1"/>
    <dgm:cxn modelId="{D1C7A2F1-2F92-408E-8A2D-C2FDCB667456}" type="presParOf" srcId="{7D6C1233-2CB7-4EEC-B50A-C0971B38DB84}" destId="{E00834E4-4104-4334-AAED-7EFE7F5CEDC0}" srcOrd="0" destOrd="0" presId="urn:microsoft.com/office/officeart/2005/8/layout/orgChart1"/>
    <dgm:cxn modelId="{EA8F0DCB-369D-4F10-9CFD-718E0C062545}" type="presParOf" srcId="{7D6C1233-2CB7-4EEC-B50A-C0971B38DB84}" destId="{73857F8B-5922-44BF-99C1-0C1479744631}" srcOrd="1" destOrd="0" presId="urn:microsoft.com/office/officeart/2005/8/layout/orgChart1"/>
    <dgm:cxn modelId="{46A96CC4-6943-42EC-A56F-7C84DF58FF92}" type="presParOf" srcId="{68E42922-E282-43FA-ADC7-28C58928B281}" destId="{753A53F3-0C74-4C5C-8326-BEB421DDF6D1}" srcOrd="1" destOrd="0" presId="urn:microsoft.com/office/officeart/2005/8/layout/orgChart1"/>
    <dgm:cxn modelId="{47E910B0-26DA-4883-97AF-5AA36E4FD482}" type="presParOf" srcId="{68E42922-E282-43FA-ADC7-28C58928B281}" destId="{3A06D1CF-53F7-4D43-9282-773709D82311}" srcOrd="2" destOrd="0" presId="urn:microsoft.com/office/officeart/2005/8/layout/orgChart1"/>
    <dgm:cxn modelId="{621C3340-79EB-4F87-AA0B-2EA740946D28}" type="presParOf" srcId="{2203AFAD-CFFD-4F61-9ACE-303B053DE8C8}" destId="{87E31C35-6F6C-4C8D-9823-DF7288C80414}" srcOrd="2" destOrd="0" presId="urn:microsoft.com/office/officeart/2005/8/layout/orgChart1"/>
    <dgm:cxn modelId="{4C1AF852-7E6E-497C-9C8C-ED6B8361F8C1}" type="presParOf" srcId="{2203AFAD-CFFD-4F61-9ACE-303B053DE8C8}" destId="{A7DF438E-6A9E-4D6F-8E86-7378B616EE08}" srcOrd="3" destOrd="0" presId="urn:microsoft.com/office/officeart/2005/8/layout/orgChart1"/>
    <dgm:cxn modelId="{04CCE0BB-8231-4D10-8CAF-D1589924A1B2}" type="presParOf" srcId="{A7DF438E-6A9E-4D6F-8E86-7378B616EE08}" destId="{B688AF14-F54F-4E56-87A6-6455AEC11F5B}" srcOrd="0" destOrd="0" presId="urn:microsoft.com/office/officeart/2005/8/layout/orgChart1"/>
    <dgm:cxn modelId="{081AA154-E312-4A6F-B2B7-224C17C06E52}" type="presParOf" srcId="{B688AF14-F54F-4E56-87A6-6455AEC11F5B}" destId="{3977747F-3D5C-4553-B1F0-FA7FDBD60E04}" srcOrd="0" destOrd="0" presId="urn:microsoft.com/office/officeart/2005/8/layout/orgChart1"/>
    <dgm:cxn modelId="{2EEE51AF-58E2-4080-81BF-9B7146C1E8E1}" type="presParOf" srcId="{B688AF14-F54F-4E56-87A6-6455AEC11F5B}" destId="{119C6135-4B3B-40CA-9A7C-724CC6FB9BE4}" srcOrd="1" destOrd="0" presId="urn:microsoft.com/office/officeart/2005/8/layout/orgChart1"/>
    <dgm:cxn modelId="{CC8170C3-57B2-42BF-A56C-64539BE0DC59}" type="presParOf" srcId="{A7DF438E-6A9E-4D6F-8E86-7378B616EE08}" destId="{7E524796-13AA-48A2-ACCB-A5750D7DB176}" srcOrd="1" destOrd="0" presId="urn:microsoft.com/office/officeart/2005/8/layout/orgChart1"/>
    <dgm:cxn modelId="{3C54A324-FF8F-48D7-8D76-2F3F4581C870}" type="presParOf" srcId="{A7DF438E-6A9E-4D6F-8E86-7378B616EE08}" destId="{9CC3961D-5C1D-4D2F-B632-5719E59408B7}" srcOrd="2" destOrd="0" presId="urn:microsoft.com/office/officeart/2005/8/layout/orgChart1"/>
    <dgm:cxn modelId="{5D6C2502-AC28-4ED8-85B1-965380D0AF30}" type="presParOf" srcId="{2203AFAD-CFFD-4F61-9ACE-303B053DE8C8}" destId="{A61E3BCB-2452-434C-B071-26CA18C7B58E}" srcOrd="4" destOrd="0" presId="urn:microsoft.com/office/officeart/2005/8/layout/orgChart1"/>
    <dgm:cxn modelId="{50F644D7-8D16-4205-BF12-47C475F35379}" type="presParOf" srcId="{2203AFAD-CFFD-4F61-9ACE-303B053DE8C8}" destId="{23A26D40-D1FE-44AE-9E19-E78FA8B973EB}" srcOrd="5" destOrd="0" presId="urn:microsoft.com/office/officeart/2005/8/layout/orgChart1"/>
    <dgm:cxn modelId="{6CF6371A-EE8B-4695-ADE8-4E3DB7F66ABE}" type="presParOf" srcId="{23A26D40-D1FE-44AE-9E19-E78FA8B973EB}" destId="{19474F33-F793-4243-8492-8D55FD63D4DB}" srcOrd="0" destOrd="0" presId="urn:microsoft.com/office/officeart/2005/8/layout/orgChart1"/>
    <dgm:cxn modelId="{A790FC8A-7AE1-40AF-B117-BFE03DBEA816}" type="presParOf" srcId="{19474F33-F793-4243-8492-8D55FD63D4DB}" destId="{19E0492B-EE26-4107-A338-84CB8318D823}" srcOrd="0" destOrd="0" presId="urn:microsoft.com/office/officeart/2005/8/layout/orgChart1"/>
    <dgm:cxn modelId="{5B979F6E-693F-4594-9CB0-5223AD101AA9}" type="presParOf" srcId="{19474F33-F793-4243-8492-8D55FD63D4DB}" destId="{32E52DD5-4EB3-4AE6-9688-7FEA08912662}" srcOrd="1" destOrd="0" presId="urn:microsoft.com/office/officeart/2005/8/layout/orgChart1"/>
    <dgm:cxn modelId="{49270D35-93DA-4444-9FCF-41C027170B49}" type="presParOf" srcId="{23A26D40-D1FE-44AE-9E19-E78FA8B973EB}" destId="{965BE666-B71C-42B2-A68B-9D35014A01BD}" srcOrd="1" destOrd="0" presId="urn:microsoft.com/office/officeart/2005/8/layout/orgChart1"/>
    <dgm:cxn modelId="{FEB1291D-DC52-4B9F-A6E4-49B40CB89FE0}" type="presParOf" srcId="{23A26D40-D1FE-44AE-9E19-E78FA8B973EB}" destId="{11FA9080-D1BB-4ACF-AB44-16C86BC20389}" srcOrd="2" destOrd="0" presId="urn:microsoft.com/office/officeart/2005/8/layout/orgChart1"/>
    <dgm:cxn modelId="{6922983A-036A-4D86-B441-82CFB8E472D6}" type="presParOf" srcId="{2203AFAD-CFFD-4F61-9ACE-303B053DE8C8}" destId="{8FAF8E6F-3F75-4699-AED6-C724BD3EB2EB}" srcOrd="6" destOrd="0" presId="urn:microsoft.com/office/officeart/2005/8/layout/orgChart1"/>
    <dgm:cxn modelId="{F72FE5EF-F6F7-48EB-A54E-ABBFD6C815A5}" type="presParOf" srcId="{2203AFAD-CFFD-4F61-9ACE-303B053DE8C8}" destId="{72C745E8-370F-4107-B73D-C0CCFA7F4D77}" srcOrd="7" destOrd="0" presId="urn:microsoft.com/office/officeart/2005/8/layout/orgChart1"/>
    <dgm:cxn modelId="{3E02DA37-5B61-4F2A-81FA-B580521C62B1}" type="presParOf" srcId="{72C745E8-370F-4107-B73D-C0CCFA7F4D77}" destId="{818EF0E3-B89B-4A79-97E2-AD9217F44C66}" srcOrd="0" destOrd="0" presId="urn:microsoft.com/office/officeart/2005/8/layout/orgChart1"/>
    <dgm:cxn modelId="{6BE62B97-AA43-474F-B05B-244E1AB9131A}" type="presParOf" srcId="{818EF0E3-B89B-4A79-97E2-AD9217F44C66}" destId="{C5AA6DE5-B774-46E9-8692-F587D9A92F91}" srcOrd="0" destOrd="0" presId="urn:microsoft.com/office/officeart/2005/8/layout/orgChart1"/>
    <dgm:cxn modelId="{A42608F4-20DF-4F06-B63D-61F2725F718A}" type="presParOf" srcId="{818EF0E3-B89B-4A79-97E2-AD9217F44C66}" destId="{96C6A63B-11B6-42D5-A664-3463055E11CD}" srcOrd="1" destOrd="0" presId="urn:microsoft.com/office/officeart/2005/8/layout/orgChart1"/>
    <dgm:cxn modelId="{9F8DF2F7-C434-4EC5-A91F-E74A2CB0460A}" type="presParOf" srcId="{72C745E8-370F-4107-B73D-C0CCFA7F4D77}" destId="{E259C454-86A5-47A9-92DF-D274015888FA}" srcOrd="1" destOrd="0" presId="urn:microsoft.com/office/officeart/2005/8/layout/orgChart1"/>
    <dgm:cxn modelId="{C302512A-6FD0-4CC2-AEE9-D950734B02E3}" type="presParOf" srcId="{72C745E8-370F-4107-B73D-C0CCFA7F4D77}" destId="{6BD361B7-974A-4C82-9618-AB6A623A33DE}" srcOrd="2" destOrd="0" presId="urn:microsoft.com/office/officeart/2005/8/layout/orgChart1"/>
    <dgm:cxn modelId="{E30159B1-7459-423D-B81D-28FE92436E2F}" type="presParOf" srcId="{2203AFAD-CFFD-4F61-9ACE-303B053DE8C8}" destId="{C8F1E89D-78BF-40C0-A91F-869CF4FADD69}" srcOrd="8" destOrd="0" presId="urn:microsoft.com/office/officeart/2005/8/layout/orgChart1"/>
    <dgm:cxn modelId="{118FDC83-BF4D-4E11-9BF2-E41145DE80F3}" type="presParOf" srcId="{2203AFAD-CFFD-4F61-9ACE-303B053DE8C8}" destId="{A82B9F47-A5F6-4AE6-A182-80B379BB0876}" srcOrd="9" destOrd="0" presId="urn:microsoft.com/office/officeart/2005/8/layout/orgChart1"/>
    <dgm:cxn modelId="{2D915E19-0EC0-4D51-9A54-7A04B3A38EED}" type="presParOf" srcId="{A82B9F47-A5F6-4AE6-A182-80B379BB0876}" destId="{A3CAD2C9-B079-436E-AA60-CA897EC97B74}" srcOrd="0" destOrd="0" presId="urn:microsoft.com/office/officeart/2005/8/layout/orgChart1"/>
    <dgm:cxn modelId="{6EC70F99-DE9F-4F1E-BCFF-9C52E29195FE}" type="presParOf" srcId="{A3CAD2C9-B079-436E-AA60-CA897EC97B74}" destId="{0BB43D98-470B-4F2E-9C7C-293EB6D4C571}" srcOrd="0" destOrd="0" presId="urn:microsoft.com/office/officeart/2005/8/layout/orgChart1"/>
    <dgm:cxn modelId="{15C49C7A-2712-41A2-A559-F4A154A82E12}" type="presParOf" srcId="{A3CAD2C9-B079-436E-AA60-CA897EC97B74}" destId="{224EEBEF-1F10-465F-B4BC-6EC227DC4197}" srcOrd="1" destOrd="0" presId="urn:microsoft.com/office/officeart/2005/8/layout/orgChart1"/>
    <dgm:cxn modelId="{3283B1DA-9FF8-467D-A920-79E304B265EA}" type="presParOf" srcId="{A82B9F47-A5F6-4AE6-A182-80B379BB0876}" destId="{2C9EE693-8671-41E4-9A2F-FD571776E0FB}" srcOrd="1" destOrd="0" presId="urn:microsoft.com/office/officeart/2005/8/layout/orgChart1"/>
    <dgm:cxn modelId="{42A865AA-2523-4191-ACE7-A7A5D3D30DC3}" type="presParOf" srcId="{A82B9F47-A5F6-4AE6-A182-80B379BB0876}" destId="{0F2CED5F-39F7-4FF5-B224-C1D88B652938}" srcOrd="2" destOrd="0" presId="urn:microsoft.com/office/officeart/2005/8/layout/orgChart1"/>
    <dgm:cxn modelId="{15946E1E-3B01-4237-9297-8FD64496A69B}" type="presParOf" srcId="{EB4F5A92-ADEF-4F88-93F8-2844D75FA870}" destId="{6005B37B-B39C-494C-9275-E0DDD4B111D3}" srcOrd="2" destOrd="0" presId="urn:microsoft.com/office/officeart/2005/8/layout/orgChart1"/>
    <dgm:cxn modelId="{C4CB9C66-2B61-4512-B36C-0A5CBA246280}" type="presParOf" srcId="{30A76BED-D933-4553-8D91-D3AB08038FAB}" destId="{04FF7486-C9A6-4A00-935A-FEBF731FDB57}" srcOrd="2" destOrd="0" presId="urn:microsoft.com/office/officeart/2005/8/layout/orgChart1"/>
    <dgm:cxn modelId="{C1CC924E-B6EB-44E8-96BD-E1DB4F59BA82}" type="presParOf" srcId="{30A76BED-D933-4553-8D91-D3AB08038FAB}" destId="{1BBB0734-F2AC-4005-966F-E04A41A1F754}" srcOrd="3" destOrd="0" presId="urn:microsoft.com/office/officeart/2005/8/layout/orgChart1"/>
    <dgm:cxn modelId="{3C682663-E041-41E2-9653-1AD452B2BDAD}" type="presParOf" srcId="{1BBB0734-F2AC-4005-966F-E04A41A1F754}" destId="{3EC68E6B-5304-4574-8A7A-7A895D19590E}" srcOrd="0" destOrd="0" presId="urn:microsoft.com/office/officeart/2005/8/layout/orgChart1"/>
    <dgm:cxn modelId="{46D76CC2-B193-4E1E-BAB7-3530850D8487}" type="presParOf" srcId="{3EC68E6B-5304-4574-8A7A-7A895D19590E}" destId="{1BA55B43-FA1A-4C81-BADE-670F2B69B552}" srcOrd="0" destOrd="0" presId="urn:microsoft.com/office/officeart/2005/8/layout/orgChart1"/>
    <dgm:cxn modelId="{C9FAAE69-3F71-4851-BF32-905F71CF42D6}" type="presParOf" srcId="{3EC68E6B-5304-4574-8A7A-7A895D19590E}" destId="{F186FA81-C228-477F-868D-D5D9B0E45190}" srcOrd="1" destOrd="0" presId="urn:microsoft.com/office/officeart/2005/8/layout/orgChart1"/>
    <dgm:cxn modelId="{FD14F6D2-6715-4246-B208-51EA51E06EBA}" type="presParOf" srcId="{1BBB0734-F2AC-4005-966F-E04A41A1F754}" destId="{5AC72E56-2EBA-4B26-BA04-F5642A678254}" srcOrd="1" destOrd="0" presId="urn:microsoft.com/office/officeart/2005/8/layout/orgChart1"/>
    <dgm:cxn modelId="{418265DF-8CD6-4165-AADF-180CA7F7DA66}" type="presParOf" srcId="{5AC72E56-2EBA-4B26-BA04-F5642A678254}" destId="{90B1ECA9-1735-422E-AC5B-B60DDEB680F0}" srcOrd="0" destOrd="0" presId="urn:microsoft.com/office/officeart/2005/8/layout/orgChart1"/>
    <dgm:cxn modelId="{0321BF7F-86B4-4C52-AC92-849E12C08BED}" type="presParOf" srcId="{5AC72E56-2EBA-4B26-BA04-F5642A678254}" destId="{D4EDA5E2-5D7F-4553-A871-3639C5807909}" srcOrd="1" destOrd="0" presId="urn:microsoft.com/office/officeart/2005/8/layout/orgChart1"/>
    <dgm:cxn modelId="{16D49C99-B5DB-44A0-80F2-A3197F539EE2}" type="presParOf" srcId="{D4EDA5E2-5D7F-4553-A871-3639C5807909}" destId="{AF0558B4-A17A-402B-8FF3-4A290589A111}" srcOrd="0" destOrd="0" presId="urn:microsoft.com/office/officeart/2005/8/layout/orgChart1"/>
    <dgm:cxn modelId="{FB1DB3AC-2F82-46C3-8B90-01EE98FBC07A}" type="presParOf" srcId="{AF0558B4-A17A-402B-8FF3-4A290589A111}" destId="{3F4F7ED2-6B24-4774-A470-8C39FFAF1C33}" srcOrd="0" destOrd="0" presId="urn:microsoft.com/office/officeart/2005/8/layout/orgChart1"/>
    <dgm:cxn modelId="{584B689B-7836-44B8-855C-47B50D995A95}" type="presParOf" srcId="{AF0558B4-A17A-402B-8FF3-4A290589A111}" destId="{4615B501-A1CE-4B40-A34E-2D58C33E882E}" srcOrd="1" destOrd="0" presId="urn:microsoft.com/office/officeart/2005/8/layout/orgChart1"/>
    <dgm:cxn modelId="{D707A879-AA5C-4A53-879D-1CCB3D01C091}" type="presParOf" srcId="{D4EDA5E2-5D7F-4553-A871-3639C5807909}" destId="{276E0FFC-7B33-4F1C-AC03-809FE5337096}" srcOrd="1" destOrd="0" presId="urn:microsoft.com/office/officeart/2005/8/layout/orgChart1"/>
    <dgm:cxn modelId="{66614DCC-ECCD-4357-89BF-7B57522A48DC}" type="presParOf" srcId="{D4EDA5E2-5D7F-4553-A871-3639C5807909}" destId="{490282A2-B3B4-48A5-AA12-5593B87B6DFE}" srcOrd="2" destOrd="0" presId="urn:microsoft.com/office/officeart/2005/8/layout/orgChart1"/>
    <dgm:cxn modelId="{BB0516AD-9151-47E2-999C-3C26C533476A}" type="presParOf" srcId="{5AC72E56-2EBA-4B26-BA04-F5642A678254}" destId="{13AF5957-2C8B-4000-8B4B-572EAE316D54}" srcOrd="2" destOrd="0" presId="urn:microsoft.com/office/officeart/2005/8/layout/orgChart1"/>
    <dgm:cxn modelId="{187943CB-72EF-484A-A8B1-C65CE20D01AD}" type="presParOf" srcId="{5AC72E56-2EBA-4B26-BA04-F5642A678254}" destId="{06090EFC-04D6-480B-A9CA-B668973579CE}" srcOrd="3" destOrd="0" presId="urn:microsoft.com/office/officeart/2005/8/layout/orgChart1"/>
    <dgm:cxn modelId="{8ACAF9AF-9336-4CC1-B687-45539CE4A142}" type="presParOf" srcId="{06090EFC-04D6-480B-A9CA-B668973579CE}" destId="{BA016CFB-1211-4E54-88FB-CD68C3A86847}" srcOrd="0" destOrd="0" presId="urn:microsoft.com/office/officeart/2005/8/layout/orgChart1"/>
    <dgm:cxn modelId="{58D60009-377F-4EC7-ABBA-599553C18A63}" type="presParOf" srcId="{BA016CFB-1211-4E54-88FB-CD68C3A86847}" destId="{7449E725-3E44-4372-BD9F-62745D19448E}" srcOrd="0" destOrd="0" presId="urn:microsoft.com/office/officeart/2005/8/layout/orgChart1"/>
    <dgm:cxn modelId="{6FCA387C-9334-4DB7-B8B4-A7325DA6CB86}" type="presParOf" srcId="{BA016CFB-1211-4E54-88FB-CD68C3A86847}" destId="{BF90D13E-C0B0-4A02-B910-17BA6E11ADC8}" srcOrd="1" destOrd="0" presId="urn:microsoft.com/office/officeart/2005/8/layout/orgChart1"/>
    <dgm:cxn modelId="{6FC0DFD7-8154-41EE-BC0F-1B74F3B046B0}" type="presParOf" srcId="{06090EFC-04D6-480B-A9CA-B668973579CE}" destId="{86063A52-3C79-41B2-BB99-744C809EC6AB}" srcOrd="1" destOrd="0" presId="urn:microsoft.com/office/officeart/2005/8/layout/orgChart1"/>
    <dgm:cxn modelId="{C014A759-9295-4622-AAA6-8D4352908DCF}" type="presParOf" srcId="{06090EFC-04D6-480B-A9CA-B668973579CE}" destId="{17DB522B-5536-475D-8555-3DD4BC99A724}" srcOrd="2" destOrd="0" presId="urn:microsoft.com/office/officeart/2005/8/layout/orgChart1"/>
    <dgm:cxn modelId="{55FD5E44-1423-4FEA-AA21-5CC216BBD4B8}" type="presParOf" srcId="{1BBB0734-F2AC-4005-966F-E04A41A1F754}" destId="{59EBD1FF-47B1-4859-94E5-9B45C85D73B3}" srcOrd="2" destOrd="0" presId="urn:microsoft.com/office/officeart/2005/8/layout/orgChart1"/>
    <dgm:cxn modelId="{34ACC1F7-D47D-4639-BE6B-44B750786B6A}" type="presParOf" srcId="{30A76BED-D933-4553-8D91-D3AB08038FAB}" destId="{5FBF58C4-0659-4E7B-8922-AE4E4034C564}" srcOrd="4" destOrd="0" presId="urn:microsoft.com/office/officeart/2005/8/layout/orgChart1"/>
    <dgm:cxn modelId="{39424CB3-1175-417D-8B65-46266377241E}" type="presParOf" srcId="{30A76BED-D933-4553-8D91-D3AB08038FAB}" destId="{369061E5-AB1B-4C44-8F22-C3B7FB38DE42}" srcOrd="5" destOrd="0" presId="urn:microsoft.com/office/officeart/2005/8/layout/orgChart1"/>
    <dgm:cxn modelId="{5AADE92D-D6DD-42D7-9912-8F5EB1CC7BC0}" type="presParOf" srcId="{369061E5-AB1B-4C44-8F22-C3B7FB38DE42}" destId="{1A5EE8B0-BE6E-4654-92E5-1C837CBFE583}" srcOrd="0" destOrd="0" presId="urn:microsoft.com/office/officeart/2005/8/layout/orgChart1"/>
    <dgm:cxn modelId="{FBD1F936-DE20-4562-BB14-8B373B64C9DD}" type="presParOf" srcId="{1A5EE8B0-BE6E-4654-92E5-1C837CBFE583}" destId="{BDA6C201-3324-46CB-A34E-D3A3D3F0DD98}" srcOrd="0" destOrd="0" presId="urn:microsoft.com/office/officeart/2005/8/layout/orgChart1"/>
    <dgm:cxn modelId="{389E690F-219F-40BE-9EE3-DFFDBBA3EDDA}" type="presParOf" srcId="{1A5EE8B0-BE6E-4654-92E5-1C837CBFE583}" destId="{D5833A2B-69E9-47AD-9C8D-4483CDCC1F0C}" srcOrd="1" destOrd="0" presId="urn:microsoft.com/office/officeart/2005/8/layout/orgChart1"/>
    <dgm:cxn modelId="{4C50A816-AF43-4096-9C2A-B41CF98D3CCE}" type="presParOf" srcId="{369061E5-AB1B-4C44-8F22-C3B7FB38DE42}" destId="{7B67054D-FDF3-4F60-B5AA-155C21B8CE6A}" srcOrd="1" destOrd="0" presId="urn:microsoft.com/office/officeart/2005/8/layout/orgChart1"/>
    <dgm:cxn modelId="{C2F2C833-E6C9-4E45-9F68-1FD00DA1CEE4}" type="presParOf" srcId="{7B67054D-FDF3-4F60-B5AA-155C21B8CE6A}" destId="{C2454B9B-81C6-43E2-8BC2-E62C335D9EBB}" srcOrd="0" destOrd="0" presId="urn:microsoft.com/office/officeart/2005/8/layout/orgChart1"/>
    <dgm:cxn modelId="{0135B29C-BE83-48DC-9023-A1068501202F}" type="presParOf" srcId="{7B67054D-FDF3-4F60-B5AA-155C21B8CE6A}" destId="{E5765509-7190-4BEF-821A-AB2A9DA1F367}" srcOrd="1" destOrd="0" presId="urn:microsoft.com/office/officeart/2005/8/layout/orgChart1"/>
    <dgm:cxn modelId="{3AF0AE71-F7DD-4290-8765-16339B43C97E}" type="presParOf" srcId="{E5765509-7190-4BEF-821A-AB2A9DA1F367}" destId="{18B907B8-8CB4-428A-91AC-678E65133D7E}" srcOrd="0" destOrd="0" presId="urn:microsoft.com/office/officeart/2005/8/layout/orgChart1"/>
    <dgm:cxn modelId="{A91BA107-DD99-4414-A131-75974B2D03CC}" type="presParOf" srcId="{18B907B8-8CB4-428A-91AC-678E65133D7E}" destId="{5CCCBAF2-3553-4704-8DC0-0BEFFF5A287A}" srcOrd="0" destOrd="0" presId="urn:microsoft.com/office/officeart/2005/8/layout/orgChart1"/>
    <dgm:cxn modelId="{1FA07C89-7B70-4904-A660-27924B81EADD}" type="presParOf" srcId="{18B907B8-8CB4-428A-91AC-678E65133D7E}" destId="{11A0BFC5-6882-41A5-8B07-E7C3502AA076}" srcOrd="1" destOrd="0" presId="urn:microsoft.com/office/officeart/2005/8/layout/orgChart1"/>
    <dgm:cxn modelId="{374430A9-1095-4DD9-81C4-B12DDB0EC93D}" type="presParOf" srcId="{E5765509-7190-4BEF-821A-AB2A9DA1F367}" destId="{999D7D2E-AD8A-4C0F-B505-810A88359FB3}" srcOrd="1" destOrd="0" presId="urn:microsoft.com/office/officeart/2005/8/layout/orgChart1"/>
    <dgm:cxn modelId="{A8EA6EF4-6F27-4BD7-B12B-1A21C29E954D}" type="presParOf" srcId="{E5765509-7190-4BEF-821A-AB2A9DA1F367}" destId="{3F034EDE-75FB-4F74-8484-366C08C11161}" srcOrd="2" destOrd="0" presId="urn:microsoft.com/office/officeart/2005/8/layout/orgChart1"/>
    <dgm:cxn modelId="{0C566E32-1660-46EF-BBF7-8B68DA418B19}" type="presParOf" srcId="{7B67054D-FDF3-4F60-B5AA-155C21B8CE6A}" destId="{94AE99AD-99EE-4925-A2B3-4F4B3D9E0E53}" srcOrd="2" destOrd="0" presId="urn:microsoft.com/office/officeart/2005/8/layout/orgChart1"/>
    <dgm:cxn modelId="{DB32311D-230A-469D-B9AD-C8630C3A0808}" type="presParOf" srcId="{7B67054D-FDF3-4F60-B5AA-155C21B8CE6A}" destId="{6A3D38EC-5EED-4336-973C-26A79A4CA37F}" srcOrd="3" destOrd="0" presId="urn:microsoft.com/office/officeart/2005/8/layout/orgChart1"/>
    <dgm:cxn modelId="{E95A6668-556D-4538-828C-BC1FA7C3A63C}" type="presParOf" srcId="{6A3D38EC-5EED-4336-973C-26A79A4CA37F}" destId="{8D83E03C-FD4C-45AF-BB63-552E5CBF4AD9}" srcOrd="0" destOrd="0" presId="urn:microsoft.com/office/officeart/2005/8/layout/orgChart1"/>
    <dgm:cxn modelId="{6AE1DC0F-44FE-4834-AF53-50C540AA8BEB}" type="presParOf" srcId="{8D83E03C-FD4C-45AF-BB63-552E5CBF4AD9}" destId="{8A03313A-B791-4D4F-8068-5EB84CA144C5}" srcOrd="0" destOrd="0" presId="urn:microsoft.com/office/officeart/2005/8/layout/orgChart1"/>
    <dgm:cxn modelId="{25D8C315-6921-4BB1-AF61-68BE69895C5C}" type="presParOf" srcId="{8D83E03C-FD4C-45AF-BB63-552E5CBF4AD9}" destId="{0CDFF318-5E56-490C-B54D-705B850ACCB9}" srcOrd="1" destOrd="0" presId="urn:microsoft.com/office/officeart/2005/8/layout/orgChart1"/>
    <dgm:cxn modelId="{AC4C2879-AAA9-4E14-8798-5EAACC7ABEC0}" type="presParOf" srcId="{6A3D38EC-5EED-4336-973C-26A79A4CA37F}" destId="{C5AD3996-18D3-4CC3-B3A4-4D147403ACB6}" srcOrd="1" destOrd="0" presId="urn:microsoft.com/office/officeart/2005/8/layout/orgChart1"/>
    <dgm:cxn modelId="{1294CD6D-8D42-48EB-855D-E90A30777891}" type="presParOf" srcId="{6A3D38EC-5EED-4336-973C-26A79A4CA37F}" destId="{AF943743-AC42-4866-A867-F76765E6A0FC}" srcOrd="2" destOrd="0" presId="urn:microsoft.com/office/officeart/2005/8/layout/orgChart1"/>
    <dgm:cxn modelId="{3D5E37C9-38E8-47E9-8118-F843E5C89711}" type="presParOf" srcId="{7B67054D-FDF3-4F60-B5AA-155C21B8CE6A}" destId="{60853CDE-AF1C-43AB-B37E-2DAEE8681F4C}" srcOrd="4" destOrd="0" presId="urn:microsoft.com/office/officeart/2005/8/layout/orgChart1"/>
    <dgm:cxn modelId="{0A7C1949-CAE4-4187-9C3C-55369BA98D82}" type="presParOf" srcId="{7B67054D-FDF3-4F60-B5AA-155C21B8CE6A}" destId="{1796EAA9-C91F-448C-9D4F-A21D2E540384}" srcOrd="5" destOrd="0" presId="urn:microsoft.com/office/officeart/2005/8/layout/orgChart1"/>
    <dgm:cxn modelId="{8FDC0FB5-DCF2-4FC5-A83F-228CE0C3F90C}" type="presParOf" srcId="{1796EAA9-C91F-448C-9D4F-A21D2E540384}" destId="{95624566-7AB5-46D7-B3A4-EDB33BD011B1}" srcOrd="0" destOrd="0" presId="urn:microsoft.com/office/officeart/2005/8/layout/orgChart1"/>
    <dgm:cxn modelId="{CE2DFEE6-CE2D-4A3C-B5C7-6F6F4B6C5C22}" type="presParOf" srcId="{95624566-7AB5-46D7-B3A4-EDB33BD011B1}" destId="{F6295862-2B57-4366-BC7C-294DA93BCE7D}" srcOrd="0" destOrd="0" presId="urn:microsoft.com/office/officeart/2005/8/layout/orgChart1"/>
    <dgm:cxn modelId="{BB3D975B-CF7D-4309-9F9E-34D6D545E057}" type="presParOf" srcId="{95624566-7AB5-46D7-B3A4-EDB33BD011B1}" destId="{07F6BDC5-779A-4976-AA5D-CD24220E1B37}" srcOrd="1" destOrd="0" presId="urn:microsoft.com/office/officeart/2005/8/layout/orgChart1"/>
    <dgm:cxn modelId="{6431D5CD-E2F6-4AB3-997C-A86BAA22E0FC}" type="presParOf" srcId="{1796EAA9-C91F-448C-9D4F-A21D2E540384}" destId="{9878E7A2-63BB-45D1-83B0-EF111E431A29}" srcOrd="1" destOrd="0" presId="urn:microsoft.com/office/officeart/2005/8/layout/orgChart1"/>
    <dgm:cxn modelId="{B65A7445-02C4-4D4F-9D4D-11CCFEB687E8}" type="presParOf" srcId="{1796EAA9-C91F-448C-9D4F-A21D2E540384}" destId="{D578992A-2F98-4D17-AA56-3B8105D52FB7}" srcOrd="2" destOrd="0" presId="urn:microsoft.com/office/officeart/2005/8/layout/orgChart1"/>
    <dgm:cxn modelId="{4D355CFC-4857-4F26-BC87-CCD7AEDF82C5}" type="presParOf" srcId="{7B67054D-FDF3-4F60-B5AA-155C21B8CE6A}" destId="{9CC9482B-57FC-49C5-9DB1-5CF86E6DA478}" srcOrd="6" destOrd="0" presId="urn:microsoft.com/office/officeart/2005/8/layout/orgChart1"/>
    <dgm:cxn modelId="{C035EFBB-8A57-4F5E-AAD2-D483115E56FC}" type="presParOf" srcId="{7B67054D-FDF3-4F60-B5AA-155C21B8CE6A}" destId="{01F4EDF2-C534-4173-8B0C-FD3EF82A628C}" srcOrd="7" destOrd="0" presId="urn:microsoft.com/office/officeart/2005/8/layout/orgChart1"/>
    <dgm:cxn modelId="{D8CF1651-5A66-450F-9269-8CEDF58F70EE}" type="presParOf" srcId="{01F4EDF2-C534-4173-8B0C-FD3EF82A628C}" destId="{44E9F014-B8A4-49AF-B296-8E0D82FE6343}" srcOrd="0" destOrd="0" presId="urn:microsoft.com/office/officeart/2005/8/layout/orgChart1"/>
    <dgm:cxn modelId="{FC2BC26D-9569-4E50-B0A4-EA60173EC0C9}" type="presParOf" srcId="{44E9F014-B8A4-49AF-B296-8E0D82FE6343}" destId="{61C54D40-6A74-4636-9E79-4E5B9BA1283E}" srcOrd="0" destOrd="0" presId="urn:microsoft.com/office/officeart/2005/8/layout/orgChart1"/>
    <dgm:cxn modelId="{E7846901-0C92-4D8B-B994-B4D414376045}" type="presParOf" srcId="{44E9F014-B8A4-49AF-B296-8E0D82FE6343}" destId="{0967ECAC-6257-465C-AFC2-46A3409FC7F4}" srcOrd="1" destOrd="0" presId="urn:microsoft.com/office/officeart/2005/8/layout/orgChart1"/>
    <dgm:cxn modelId="{7DECFC32-697A-4196-A768-CE2DB8D92B9C}" type="presParOf" srcId="{01F4EDF2-C534-4173-8B0C-FD3EF82A628C}" destId="{1B8DE231-430E-4137-9862-1D08537885C1}" srcOrd="1" destOrd="0" presId="urn:microsoft.com/office/officeart/2005/8/layout/orgChart1"/>
    <dgm:cxn modelId="{76A1E13A-A820-4A52-B8FC-A18BC4AE8779}" type="presParOf" srcId="{01F4EDF2-C534-4173-8B0C-FD3EF82A628C}" destId="{28275FC9-1948-4291-B62A-055A3C6C2855}" srcOrd="2" destOrd="0" presId="urn:microsoft.com/office/officeart/2005/8/layout/orgChart1"/>
    <dgm:cxn modelId="{C5117908-8546-43EF-81FD-CA934B581E5F}" type="presParOf" srcId="{369061E5-AB1B-4C44-8F22-C3B7FB38DE42}" destId="{D604D504-DEA9-43EF-BC68-1CF7463F07D4}" srcOrd="2" destOrd="0" presId="urn:microsoft.com/office/officeart/2005/8/layout/orgChart1"/>
    <dgm:cxn modelId="{2D3C22F4-4D41-420F-8509-26CF6486E883}" type="presParOf" srcId="{30A76BED-D933-4553-8D91-D3AB08038FAB}" destId="{AD3683C9-4D9A-43C2-9538-AC12D9C93DDE}" srcOrd="6" destOrd="0" presId="urn:microsoft.com/office/officeart/2005/8/layout/orgChart1"/>
    <dgm:cxn modelId="{7688E539-55D2-416E-AFB4-9BB061B88BF8}" type="presParOf" srcId="{30A76BED-D933-4553-8D91-D3AB08038FAB}" destId="{BE6AAE23-94D7-4F94-A49B-8E2D642FCF11}" srcOrd="7" destOrd="0" presId="urn:microsoft.com/office/officeart/2005/8/layout/orgChart1"/>
    <dgm:cxn modelId="{A4405B02-0A86-40CD-81A3-2F34EF9C8566}" type="presParOf" srcId="{BE6AAE23-94D7-4F94-A49B-8E2D642FCF11}" destId="{C026481F-8DCB-405E-B104-DD02C9C78828}" srcOrd="0" destOrd="0" presId="urn:microsoft.com/office/officeart/2005/8/layout/orgChart1"/>
    <dgm:cxn modelId="{052E39D0-98F7-422B-81D2-D051330067CD}" type="presParOf" srcId="{C026481F-8DCB-405E-B104-DD02C9C78828}" destId="{7BAB92BA-EE21-4C9C-9EC9-A3F945799933}" srcOrd="0" destOrd="0" presId="urn:microsoft.com/office/officeart/2005/8/layout/orgChart1"/>
    <dgm:cxn modelId="{E317CA7A-6709-49D0-8957-A84716EB4634}" type="presParOf" srcId="{C026481F-8DCB-405E-B104-DD02C9C78828}" destId="{176C3205-C6D4-4545-8C7B-A1037A2387B7}" srcOrd="1" destOrd="0" presId="urn:microsoft.com/office/officeart/2005/8/layout/orgChart1"/>
    <dgm:cxn modelId="{C0E5346B-EA1B-4939-8DDF-80029EE0AFF9}" type="presParOf" srcId="{BE6AAE23-94D7-4F94-A49B-8E2D642FCF11}" destId="{975F8E51-EDEB-4E29-980D-6CCE14B72C1F}" srcOrd="1" destOrd="0" presId="urn:microsoft.com/office/officeart/2005/8/layout/orgChart1"/>
    <dgm:cxn modelId="{A6F63EA3-E276-4682-8487-D07B6198348C}" type="presParOf" srcId="{975F8E51-EDEB-4E29-980D-6CCE14B72C1F}" destId="{EEB0A7D1-53CE-4203-BA28-C489FC69CDC8}" srcOrd="0" destOrd="0" presId="urn:microsoft.com/office/officeart/2005/8/layout/orgChart1"/>
    <dgm:cxn modelId="{267C6589-BA59-4B85-9F00-581389DA9922}" type="presParOf" srcId="{975F8E51-EDEB-4E29-980D-6CCE14B72C1F}" destId="{81B37E8C-F374-464E-A472-44A8CEA9BFA5}" srcOrd="1" destOrd="0" presId="urn:microsoft.com/office/officeart/2005/8/layout/orgChart1"/>
    <dgm:cxn modelId="{BFEFD5BF-8BEF-43D5-BC11-F0771301AEB0}" type="presParOf" srcId="{81B37E8C-F374-464E-A472-44A8CEA9BFA5}" destId="{68BE14FB-EA7F-4397-859D-BD0E90A3A84F}" srcOrd="0" destOrd="0" presId="urn:microsoft.com/office/officeart/2005/8/layout/orgChart1"/>
    <dgm:cxn modelId="{0D94C8D1-62EC-4B8C-AF6F-7D3774BCE2F8}" type="presParOf" srcId="{68BE14FB-EA7F-4397-859D-BD0E90A3A84F}" destId="{98ACA3CC-11E6-463C-A2EF-6407D52D1F5E}" srcOrd="0" destOrd="0" presId="urn:microsoft.com/office/officeart/2005/8/layout/orgChart1"/>
    <dgm:cxn modelId="{1F9FBAC2-4AE2-4701-9C07-71C16D5B272D}" type="presParOf" srcId="{68BE14FB-EA7F-4397-859D-BD0E90A3A84F}" destId="{3E993DD6-5654-42A3-91EE-B3B20FC0B772}" srcOrd="1" destOrd="0" presId="urn:microsoft.com/office/officeart/2005/8/layout/orgChart1"/>
    <dgm:cxn modelId="{7A8A22B7-0431-48C3-A2FF-563A1105A9D5}" type="presParOf" srcId="{81B37E8C-F374-464E-A472-44A8CEA9BFA5}" destId="{B72B4799-8C2D-4EC0-8C0D-02E62A01E3BB}" srcOrd="1" destOrd="0" presId="urn:microsoft.com/office/officeart/2005/8/layout/orgChart1"/>
    <dgm:cxn modelId="{2403CD0E-1677-4FB9-ACFB-693EC2531708}" type="presParOf" srcId="{81B37E8C-F374-464E-A472-44A8CEA9BFA5}" destId="{8B24BCCC-80C9-4889-AC8B-16FC5B7D3604}" srcOrd="2" destOrd="0" presId="urn:microsoft.com/office/officeart/2005/8/layout/orgChart1"/>
    <dgm:cxn modelId="{1D48967D-3FBF-4F12-A29F-DF704F81EE0A}" type="presParOf" srcId="{975F8E51-EDEB-4E29-980D-6CCE14B72C1F}" destId="{1847719C-373C-4A33-8A14-D01D71C2ACC8}" srcOrd="2" destOrd="0" presId="urn:microsoft.com/office/officeart/2005/8/layout/orgChart1"/>
    <dgm:cxn modelId="{3D1F48B6-EA2C-4996-93A9-177478AC5D84}" type="presParOf" srcId="{975F8E51-EDEB-4E29-980D-6CCE14B72C1F}" destId="{6C3908D2-CA09-42F5-B907-8F364D512A53}" srcOrd="3" destOrd="0" presId="urn:microsoft.com/office/officeart/2005/8/layout/orgChart1"/>
    <dgm:cxn modelId="{10806693-C7CE-4FAF-97D2-1802ED951FDC}" type="presParOf" srcId="{6C3908D2-CA09-42F5-B907-8F364D512A53}" destId="{29C1B937-CFD5-43C5-96AB-8E75623BCD53}" srcOrd="0" destOrd="0" presId="urn:microsoft.com/office/officeart/2005/8/layout/orgChart1"/>
    <dgm:cxn modelId="{743B3AC1-1F5C-48E6-9CEE-9F455E583FE0}" type="presParOf" srcId="{29C1B937-CFD5-43C5-96AB-8E75623BCD53}" destId="{482BD52D-532B-45DB-AA1D-425B79CDCD66}" srcOrd="0" destOrd="0" presId="urn:microsoft.com/office/officeart/2005/8/layout/orgChart1"/>
    <dgm:cxn modelId="{DAD4DB53-3407-43FD-8D7D-D0561F609056}" type="presParOf" srcId="{29C1B937-CFD5-43C5-96AB-8E75623BCD53}" destId="{C43668F3-7A4B-4351-ADCB-9A3266F76528}" srcOrd="1" destOrd="0" presId="urn:microsoft.com/office/officeart/2005/8/layout/orgChart1"/>
    <dgm:cxn modelId="{E0F01B8F-5A58-4B78-8F97-3A91EAC54A73}" type="presParOf" srcId="{6C3908D2-CA09-42F5-B907-8F364D512A53}" destId="{5A439AC0-5314-4078-B9B4-1BF781B672ED}" srcOrd="1" destOrd="0" presId="urn:microsoft.com/office/officeart/2005/8/layout/orgChart1"/>
    <dgm:cxn modelId="{645CF000-7561-4323-BFA3-8D404EDABAE8}" type="presParOf" srcId="{6C3908D2-CA09-42F5-B907-8F364D512A53}" destId="{4F05FF93-FE9E-4C19-BEFD-F4F5AE933F70}" srcOrd="2" destOrd="0" presId="urn:microsoft.com/office/officeart/2005/8/layout/orgChart1"/>
    <dgm:cxn modelId="{8D4965A0-F107-477F-80E1-CB3D3C662666}" type="presParOf" srcId="{BE6AAE23-94D7-4F94-A49B-8E2D642FCF11}" destId="{58C4E853-573E-4E55-B29B-6731CA04770A}" srcOrd="2" destOrd="0" presId="urn:microsoft.com/office/officeart/2005/8/layout/orgChart1"/>
    <dgm:cxn modelId="{FC24F6CA-E5F9-4854-BEF5-2509209E2374}" type="presParOf" srcId="{30A76BED-D933-4553-8D91-D3AB08038FAB}" destId="{825F80BE-A253-4EEC-9883-8DCDB83EF59C}" srcOrd="8" destOrd="0" presId="urn:microsoft.com/office/officeart/2005/8/layout/orgChart1"/>
    <dgm:cxn modelId="{123D0204-1F0C-40D1-816C-3E5771147BD0}" type="presParOf" srcId="{30A76BED-D933-4553-8D91-D3AB08038FAB}" destId="{0314FCB9-4453-4CAE-8B7A-029858E5240B}" srcOrd="9" destOrd="0" presId="urn:microsoft.com/office/officeart/2005/8/layout/orgChart1"/>
    <dgm:cxn modelId="{72E4426A-A5DB-43B3-AB3B-4B6B33AA9C8A}" type="presParOf" srcId="{0314FCB9-4453-4CAE-8B7A-029858E5240B}" destId="{2F584642-A97E-475E-ADDE-0CD92E77B98E}" srcOrd="0" destOrd="0" presId="urn:microsoft.com/office/officeart/2005/8/layout/orgChart1"/>
    <dgm:cxn modelId="{1E1639BA-0F27-4CA3-87D6-92CA7AAA0FC4}" type="presParOf" srcId="{2F584642-A97E-475E-ADDE-0CD92E77B98E}" destId="{0C4F9003-E80E-4B03-B9D2-86E7816BD73B}" srcOrd="0" destOrd="0" presId="urn:microsoft.com/office/officeart/2005/8/layout/orgChart1"/>
    <dgm:cxn modelId="{645D6991-4251-46A0-B558-08D259EF740B}" type="presParOf" srcId="{2F584642-A97E-475E-ADDE-0CD92E77B98E}" destId="{A04F54F8-356B-450B-869C-6F846C772CB5}" srcOrd="1" destOrd="0" presId="urn:microsoft.com/office/officeart/2005/8/layout/orgChart1"/>
    <dgm:cxn modelId="{148AA814-E1A9-4BF7-83D7-270814B21FBB}" type="presParOf" srcId="{0314FCB9-4453-4CAE-8B7A-029858E5240B}" destId="{E35DEBBF-17DB-4EE7-BBA3-A2CB5F8EA9E5}" srcOrd="1" destOrd="0" presId="urn:microsoft.com/office/officeart/2005/8/layout/orgChart1"/>
    <dgm:cxn modelId="{EAA17402-E28D-4E91-B438-002D1208C5D8}" type="presParOf" srcId="{E35DEBBF-17DB-4EE7-BBA3-A2CB5F8EA9E5}" destId="{B3D9356D-1AED-4756-ABB4-07D854828D64}" srcOrd="0" destOrd="0" presId="urn:microsoft.com/office/officeart/2005/8/layout/orgChart1"/>
    <dgm:cxn modelId="{75E1F30E-BFFF-4697-A51D-0C7D2E932652}" type="presParOf" srcId="{E35DEBBF-17DB-4EE7-BBA3-A2CB5F8EA9E5}" destId="{8280FC79-618F-4DBF-8867-723232D5D603}" srcOrd="1" destOrd="0" presId="urn:microsoft.com/office/officeart/2005/8/layout/orgChart1"/>
    <dgm:cxn modelId="{95D80A7F-D6B0-47F0-B9DD-EA4DF3C1DEE7}" type="presParOf" srcId="{8280FC79-618F-4DBF-8867-723232D5D603}" destId="{3DC0B151-074F-48D7-96AA-448120770791}" srcOrd="0" destOrd="0" presId="urn:microsoft.com/office/officeart/2005/8/layout/orgChart1"/>
    <dgm:cxn modelId="{F75F1738-F2FF-481D-8696-5917373AF894}" type="presParOf" srcId="{3DC0B151-074F-48D7-96AA-448120770791}" destId="{40F5F8DF-81CA-4B1C-A8E8-AB0324E62088}" srcOrd="0" destOrd="0" presId="urn:microsoft.com/office/officeart/2005/8/layout/orgChart1"/>
    <dgm:cxn modelId="{4F484B84-1691-45A1-A133-2026C7E0155A}" type="presParOf" srcId="{3DC0B151-074F-48D7-96AA-448120770791}" destId="{2BA0324D-2A0F-421B-BE3C-E4A53AFD4DFB}" srcOrd="1" destOrd="0" presId="urn:microsoft.com/office/officeart/2005/8/layout/orgChart1"/>
    <dgm:cxn modelId="{BC121540-EE8C-4BF3-A560-13A03241C0E4}" type="presParOf" srcId="{8280FC79-618F-4DBF-8867-723232D5D603}" destId="{776F46DF-4755-4176-B227-E88082B2C11A}" srcOrd="1" destOrd="0" presId="urn:microsoft.com/office/officeart/2005/8/layout/orgChart1"/>
    <dgm:cxn modelId="{8F0667E2-E8D7-4DFC-841D-CC391963C9F0}" type="presParOf" srcId="{8280FC79-618F-4DBF-8867-723232D5D603}" destId="{71AE0264-D1CA-43F2-B621-05D9A1646790}" srcOrd="2" destOrd="0" presId="urn:microsoft.com/office/officeart/2005/8/layout/orgChart1"/>
    <dgm:cxn modelId="{9A64FF11-C955-47D4-9CFD-FEB7ED8C2B2E}" type="presParOf" srcId="{E35DEBBF-17DB-4EE7-BBA3-A2CB5F8EA9E5}" destId="{40B8460A-9339-4B3D-A335-2EDF2B45735D}" srcOrd="2" destOrd="0" presId="urn:microsoft.com/office/officeart/2005/8/layout/orgChart1"/>
    <dgm:cxn modelId="{8AD0B6C2-B8D2-46C4-84CE-EBCC0DA0FB7E}" type="presParOf" srcId="{E35DEBBF-17DB-4EE7-BBA3-A2CB5F8EA9E5}" destId="{C7F01EB4-90B7-402B-897E-33ACDC98EB8C}" srcOrd="3" destOrd="0" presId="urn:microsoft.com/office/officeart/2005/8/layout/orgChart1"/>
    <dgm:cxn modelId="{9FD7980F-6ED6-4A89-A63B-7A3B026EAFCB}" type="presParOf" srcId="{C7F01EB4-90B7-402B-897E-33ACDC98EB8C}" destId="{74E9B97A-2332-405F-9A82-FB71BC679972}" srcOrd="0" destOrd="0" presId="urn:microsoft.com/office/officeart/2005/8/layout/orgChart1"/>
    <dgm:cxn modelId="{210D5CEC-8D35-4AE3-8E94-39BA76F375D1}" type="presParOf" srcId="{74E9B97A-2332-405F-9A82-FB71BC679972}" destId="{EECFCBC7-BA00-4701-AD42-BC136FCC0F95}" srcOrd="0" destOrd="0" presId="urn:microsoft.com/office/officeart/2005/8/layout/orgChart1"/>
    <dgm:cxn modelId="{E1C3CC3C-47E3-447F-8233-48A8A1C3233F}" type="presParOf" srcId="{74E9B97A-2332-405F-9A82-FB71BC679972}" destId="{E89FB576-10A6-413F-8DE7-79090365A927}" srcOrd="1" destOrd="0" presId="urn:microsoft.com/office/officeart/2005/8/layout/orgChart1"/>
    <dgm:cxn modelId="{17B0962E-CC93-482C-BC0A-A1EA6D8FE3DD}" type="presParOf" srcId="{C7F01EB4-90B7-402B-897E-33ACDC98EB8C}" destId="{200588F8-CFC3-49BD-9BF9-025974183339}" srcOrd="1" destOrd="0" presId="urn:microsoft.com/office/officeart/2005/8/layout/orgChart1"/>
    <dgm:cxn modelId="{9FECD8B9-925F-43C4-9787-47829A08964B}" type="presParOf" srcId="{C7F01EB4-90B7-402B-897E-33ACDC98EB8C}" destId="{DBBCA850-8B43-41D3-BE4C-1FE64301BEE1}" srcOrd="2" destOrd="0" presId="urn:microsoft.com/office/officeart/2005/8/layout/orgChart1"/>
    <dgm:cxn modelId="{E1408B32-1328-45B0-AEE5-B1CC5507D152}" type="presParOf" srcId="{E35DEBBF-17DB-4EE7-BBA3-A2CB5F8EA9E5}" destId="{AD1A971B-D106-4149-8E2A-59A50200942A}" srcOrd="4" destOrd="0" presId="urn:microsoft.com/office/officeart/2005/8/layout/orgChart1"/>
    <dgm:cxn modelId="{ADA34908-91DD-4D1B-BA26-C32C70105B52}" type="presParOf" srcId="{E35DEBBF-17DB-4EE7-BBA3-A2CB5F8EA9E5}" destId="{3D869569-0D05-4FC4-90F5-F9CF1821612D}" srcOrd="5" destOrd="0" presId="urn:microsoft.com/office/officeart/2005/8/layout/orgChart1"/>
    <dgm:cxn modelId="{A795578D-794E-416B-9576-F2798A9E0CE2}" type="presParOf" srcId="{3D869569-0D05-4FC4-90F5-F9CF1821612D}" destId="{725ADD71-74CE-4C89-864E-2000408B9086}" srcOrd="0" destOrd="0" presId="urn:microsoft.com/office/officeart/2005/8/layout/orgChart1"/>
    <dgm:cxn modelId="{576D091C-4166-48D8-BE08-6FE85B02F49D}" type="presParOf" srcId="{725ADD71-74CE-4C89-864E-2000408B9086}" destId="{8D7A5DDE-B4A1-437F-BC80-012459FA8AAF}" srcOrd="0" destOrd="0" presId="urn:microsoft.com/office/officeart/2005/8/layout/orgChart1"/>
    <dgm:cxn modelId="{81E5765E-32F5-4304-B2EB-D086B58AAA87}" type="presParOf" srcId="{725ADD71-74CE-4C89-864E-2000408B9086}" destId="{2A808938-FC02-4E0E-BC48-EB7D11B1063C}" srcOrd="1" destOrd="0" presId="urn:microsoft.com/office/officeart/2005/8/layout/orgChart1"/>
    <dgm:cxn modelId="{8D9E34EE-F800-4549-8037-9D8414409699}" type="presParOf" srcId="{3D869569-0D05-4FC4-90F5-F9CF1821612D}" destId="{F4B71F0D-2C2A-45F1-880D-0B8B2DF4099F}" srcOrd="1" destOrd="0" presId="urn:microsoft.com/office/officeart/2005/8/layout/orgChart1"/>
    <dgm:cxn modelId="{6276D1D8-7CE5-424B-B674-2CF1DFE3EE5C}" type="presParOf" srcId="{3D869569-0D05-4FC4-90F5-F9CF1821612D}" destId="{BD6B2BF3-9DC2-4F61-95CA-3EC589970304}" srcOrd="2" destOrd="0" presId="urn:microsoft.com/office/officeart/2005/8/layout/orgChart1"/>
    <dgm:cxn modelId="{D1F3C164-A92F-47B4-97AE-FE830C5A74B7}" type="presParOf" srcId="{E35DEBBF-17DB-4EE7-BBA3-A2CB5F8EA9E5}" destId="{2A6F73B3-7B7B-450D-AF56-B032DD9B5A99}" srcOrd="6" destOrd="0" presId="urn:microsoft.com/office/officeart/2005/8/layout/orgChart1"/>
    <dgm:cxn modelId="{E368F961-2AD1-4AEE-A448-6C2E37A79517}" type="presParOf" srcId="{E35DEBBF-17DB-4EE7-BBA3-A2CB5F8EA9E5}" destId="{BFFED224-BFA5-4819-BD84-02DC96A231EC}" srcOrd="7" destOrd="0" presId="urn:microsoft.com/office/officeart/2005/8/layout/orgChart1"/>
    <dgm:cxn modelId="{9BC9D163-F619-43F6-AA8F-7A67EDB9D15F}" type="presParOf" srcId="{BFFED224-BFA5-4819-BD84-02DC96A231EC}" destId="{AAEE0A14-42B0-4A95-89C8-C6016509B66B}" srcOrd="0" destOrd="0" presId="urn:microsoft.com/office/officeart/2005/8/layout/orgChart1"/>
    <dgm:cxn modelId="{DFE73C9A-7C7F-495A-BD3C-29305CDA2383}" type="presParOf" srcId="{AAEE0A14-42B0-4A95-89C8-C6016509B66B}" destId="{E66F54DC-94F4-45FF-86BA-1B2D6C22E8BF}" srcOrd="0" destOrd="0" presId="urn:microsoft.com/office/officeart/2005/8/layout/orgChart1"/>
    <dgm:cxn modelId="{D9A6CA2E-C5B7-4E88-8272-E1B941D49399}" type="presParOf" srcId="{AAEE0A14-42B0-4A95-89C8-C6016509B66B}" destId="{4291A273-B629-4E98-A8F4-6CC08241DD52}" srcOrd="1" destOrd="0" presId="urn:microsoft.com/office/officeart/2005/8/layout/orgChart1"/>
    <dgm:cxn modelId="{5283C6A2-CAB1-4559-BC80-90B8251885BD}" type="presParOf" srcId="{BFFED224-BFA5-4819-BD84-02DC96A231EC}" destId="{75DA8D97-594D-42EA-AE64-7CCDB15C1DEA}" srcOrd="1" destOrd="0" presId="urn:microsoft.com/office/officeart/2005/8/layout/orgChart1"/>
    <dgm:cxn modelId="{8FD5A2DC-326D-4074-A394-834F7CCC82F6}" type="presParOf" srcId="{BFFED224-BFA5-4819-BD84-02DC96A231EC}" destId="{31738824-2AE3-480E-AB3C-DE23F4712DD2}" srcOrd="2" destOrd="0" presId="urn:microsoft.com/office/officeart/2005/8/layout/orgChart1"/>
    <dgm:cxn modelId="{8DBD776E-0D93-4363-9623-CD57A13B7A04}" type="presParOf" srcId="{E35DEBBF-17DB-4EE7-BBA3-A2CB5F8EA9E5}" destId="{78758892-D3FE-458B-9E40-9FFF25FCCD8A}" srcOrd="8" destOrd="0" presId="urn:microsoft.com/office/officeart/2005/8/layout/orgChart1"/>
    <dgm:cxn modelId="{EBA11057-7A66-446D-A054-AEDC491DA321}" type="presParOf" srcId="{E35DEBBF-17DB-4EE7-BBA3-A2CB5F8EA9E5}" destId="{A8684C88-DCC2-4969-9B3F-15A3F8044751}" srcOrd="9" destOrd="0" presId="urn:microsoft.com/office/officeart/2005/8/layout/orgChart1"/>
    <dgm:cxn modelId="{C14F09A9-1224-4C88-87AB-BC39462AD32A}" type="presParOf" srcId="{A8684C88-DCC2-4969-9B3F-15A3F8044751}" destId="{333F5698-97CE-4D36-BD06-95E8C9C3C469}" srcOrd="0" destOrd="0" presId="urn:microsoft.com/office/officeart/2005/8/layout/orgChart1"/>
    <dgm:cxn modelId="{B80B97FD-1900-4E38-AE35-182C851DE3DC}" type="presParOf" srcId="{333F5698-97CE-4D36-BD06-95E8C9C3C469}" destId="{EB745D7F-636B-4399-9B1D-37810BD81E92}" srcOrd="0" destOrd="0" presId="urn:microsoft.com/office/officeart/2005/8/layout/orgChart1"/>
    <dgm:cxn modelId="{5886E056-C1B7-4925-9CF7-7083BE99503D}" type="presParOf" srcId="{333F5698-97CE-4D36-BD06-95E8C9C3C469}" destId="{67DA0378-F321-4C70-8197-4152BBB3A4A7}" srcOrd="1" destOrd="0" presId="urn:microsoft.com/office/officeart/2005/8/layout/orgChart1"/>
    <dgm:cxn modelId="{6F52D43A-FD6D-4103-B7C8-88CD48B36841}" type="presParOf" srcId="{A8684C88-DCC2-4969-9B3F-15A3F8044751}" destId="{52E8FC40-3F01-44EE-B5D4-A13F0E9F62EB}" srcOrd="1" destOrd="0" presId="urn:microsoft.com/office/officeart/2005/8/layout/orgChart1"/>
    <dgm:cxn modelId="{0A93653C-F097-477A-B08E-9C85AEA54A25}" type="presParOf" srcId="{A8684C88-DCC2-4969-9B3F-15A3F8044751}" destId="{F0D5A3CD-C658-4386-A846-DB3E604B0C25}" srcOrd="2" destOrd="0" presId="urn:microsoft.com/office/officeart/2005/8/layout/orgChart1"/>
    <dgm:cxn modelId="{96EA2357-08C7-4D0E-8E4E-5A12742B574D}" type="presParOf" srcId="{0314FCB9-4453-4CAE-8B7A-029858E5240B}" destId="{B89145BD-BD71-49E2-81DB-7E012A169BB0}" srcOrd="2" destOrd="0" presId="urn:microsoft.com/office/officeart/2005/8/layout/orgChart1"/>
    <dgm:cxn modelId="{BE074C49-F3A2-415C-8780-67473EDE5AFA}" type="presParOf" srcId="{6A92470D-6369-416D-9695-3A355E0DE987}" destId="{822E26C1-793D-4274-A6D0-D963AF6F17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58892-D3FE-458B-9E40-9FFF25FCCD8A}">
      <dsp:nvSpPr>
        <dsp:cNvPr id="0" name=""/>
        <dsp:cNvSpPr/>
      </dsp:nvSpPr>
      <dsp:spPr>
        <a:xfrm>
          <a:off x="9399465" y="2102822"/>
          <a:ext cx="318936" cy="25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457"/>
              </a:lnTo>
              <a:lnTo>
                <a:pt x="318936" y="2534457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F73B3-7B7B-450D-AF56-B032DD9B5A99}">
      <dsp:nvSpPr>
        <dsp:cNvPr id="0" name=""/>
        <dsp:cNvSpPr/>
      </dsp:nvSpPr>
      <dsp:spPr>
        <a:xfrm>
          <a:off x="9399465" y="2102822"/>
          <a:ext cx="318936" cy="1989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165"/>
              </a:lnTo>
              <a:lnTo>
                <a:pt x="318936" y="198916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A971B-D106-4149-8E2A-59A50200942A}">
      <dsp:nvSpPr>
        <dsp:cNvPr id="0" name=""/>
        <dsp:cNvSpPr/>
      </dsp:nvSpPr>
      <dsp:spPr>
        <a:xfrm>
          <a:off x="9399465" y="2102822"/>
          <a:ext cx="318936" cy="1443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872"/>
              </a:lnTo>
              <a:lnTo>
                <a:pt x="318936" y="144387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8460A-9339-4B3D-A335-2EDF2B45735D}">
      <dsp:nvSpPr>
        <dsp:cNvPr id="0" name=""/>
        <dsp:cNvSpPr/>
      </dsp:nvSpPr>
      <dsp:spPr>
        <a:xfrm>
          <a:off x="9399465" y="2102822"/>
          <a:ext cx="318936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80"/>
              </a:lnTo>
              <a:lnTo>
                <a:pt x="318936" y="898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9356D-1AED-4756-ABB4-07D854828D64}">
      <dsp:nvSpPr>
        <dsp:cNvPr id="0" name=""/>
        <dsp:cNvSpPr/>
      </dsp:nvSpPr>
      <dsp:spPr>
        <a:xfrm>
          <a:off x="9399465" y="2102822"/>
          <a:ext cx="318936" cy="35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88"/>
              </a:lnTo>
              <a:lnTo>
                <a:pt x="318936" y="35328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F80BE-A253-4EEC-9883-8DCDB83EF59C}">
      <dsp:nvSpPr>
        <dsp:cNvPr id="0" name=""/>
        <dsp:cNvSpPr/>
      </dsp:nvSpPr>
      <dsp:spPr>
        <a:xfrm>
          <a:off x="5656610" y="1358298"/>
          <a:ext cx="4593351" cy="360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73"/>
              </a:lnTo>
              <a:lnTo>
                <a:pt x="4593351" y="279873"/>
              </a:lnTo>
              <a:lnTo>
                <a:pt x="4593351" y="3605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7719C-373C-4A33-8A14-D01D71C2ACC8}">
      <dsp:nvSpPr>
        <dsp:cNvPr id="0" name=""/>
        <dsp:cNvSpPr/>
      </dsp:nvSpPr>
      <dsp:spPr>
        <a:xfrm>
          <a:off x="7108076" y="2102822"/>
          <a:ext cx="319580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80"/>
              </a:lnTo>
              <a:lnTo>
                <a:pt x="319580" y="898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0A7D1-53CE-4203-BA28-C489FC69CDC8}">
      <dsp:nvSpPr>
        <dsp:cNvPr id="0" name=""/>
        <dsp:cNvSpPr/>
      </dsp:nvSpPr>
      <dsp:spPr>
        <a:xfrm>
          <a:off x="7108076" y="2102822"/>
          <a:ext cx="319580" cy="35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88"/>
              </a:lnTo>
              <a:lnTo>
                <a:pt x="319580" y="35328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683C9-4D9A-43C2-9538-AC12D9C93DDE}">
      <dsp:nvSpPr>
        <dsp:cNvPr id="0" name=""/>
        <dsp:cNvSpPr/>
      </dsp:nvSpPr>
      <dsp:spPr>
        <a:xfrm>
          <a:off x="5656610" y="1358298"/>
          <a:ext cx="2303679" cy="360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873"/>
              </a:lnTo>
              <a:lnTo>
                <a:pt x="2303679" y="279873"/>
              </a:lnTo>
              <a:lnTo>
                <a:pt x="2303679" y="3605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9482B-57FC-49C5-9DB1-5CF86E6DA478}">
      <dsp:nvSpPr>
        <dsp:cNvPr id="0" name=""/>
        <dsp:cNvSpPr/>
      </dsp:nvSpPr>
      <dsp:spPr>
        <a:xfrm>
          <a:off x="4812373" y="2102822"/>
          <a:ext cx="320227" cy="1989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165"/>
              </a:lnTo>
              <a:lnTo>
                <a:pt x="320227" y="198916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53CDE-AF1C-43AB-B37E-2DAEE8681F4C}">
      <dsp:nvSpPr>
        <dsp:cNvPr id="0" name=""/>
        <dsp:cNvSpPr/>
      </dsp:nvSpPr>
      <dsp:spPr>
        <a:xfrm>
          <a:off x="4812373" y="2102822"/>
          <a:ext cx="320227" cy="1443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872"/>
              </a:lnTo>
              <a:lnTo>
                <a:pt x="320227" y="144387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E99AD-99EE-4925-A2B3-4F4B3D9E0E53}">
      <dsp:nvSpPr>
        <dsp:cNvPr id="0" name=""/>
        <dsp:cNvSpPr/>
      </dsp:nvSpPr>
      <dsp:spPr>
        <a:xfrm>
          <a:off x="4812373" y="2102822"/>
          <a:ext cx="320227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80"/>
              </a:lnTo>
              <a:lnTo>
                <a:pt x="320227" y="898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54B9B-81C6-43E2-8BC2-E62C335D9EBB}">
      <dsp:nvSpPr>
        <dsp:cNvPr id="0" name=""/>
        <dsp:cNvSpPr/>
      </dsp:nvSpPr>
      <dsp:spPr>
        <a:xfrm>
          <a:off x="4812373" y="2102822"/>
          <a:ext cx="320227" cy="35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88"/>
              </a:lnTo>
              <a:lnTo>
                <a:pt x="320227" y="35328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F58C4-0659-4E7B-8922-AE4E4034C564}">
      <dsp:nvSpPr>
        <dsp:cNvPr id="0" name=""/>
        <dsp:cNvSpPr/>
      </dsp:nvSpPr>
      <dsp:spPr>
        <a:xfrm>
          <a:off x="5610890" y="1358298"/>
          <a:ext cx="91440" cy="360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873"/>
              </a:lnTo>
              <a:lnTo>
                <a:pt x="55423" y="279873"/>
              </a:lnTo>
              <a:lnTo>
                <a:pt x="55423" y="3605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F5957-2C8B-4000-8B4B-572EAE316D54}">
      <dsp:nvSpPr>
        <dsp:cNvPr id="0" name=""/>
        <dsp:cNvSpPr/>
      </dsp:nvSpPr>
      <dsp:spPr>
        <a:xfrm>
          <a:off x="2514297" y="2102822"/>
          <a:ext cx="320551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80"/>
              </a:lnTo>
              <a:lnTo>
                <a:pt x="320551" y="898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1ECA9-1735-422E-AC5B-B60DDEB680F0}">
      <dsp:nvSpPr>
        <dsp:cNvPr id="0" name=""/>
        <dsp:cNvSpPr/>
      </dsp:nvSpPr>
      <dsp:spPr>
        <a:xfrm>
          <a:off x="2514297" y="2102822"/>
          <a:ext cx="320551" cy="35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88"/>
              </a:lnTo>
              <a:lnTo>
                <a:pt x="320551" y="35328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7486-C9A6-4A00-935A-FEBF731FDB57}">
      <dsp:nvSpPr>
        <dsp:cNvPr id="0" name=""/>
        <dsp:cNvSpPr/>
      </dsp:nvSpPr>
      <dsp:spPr>
        <a:xfrm>
          <a:off x="3369100" y="1358298"/>
          <a:ext cx="2287509" cy="360515"/>
        </a:xfrm>
        <a:custGeom>
          <a:avLst/>
          <a:gdLst/>
          <a:ahLst/>
          <a:cxnLst/>
          <a:rect l="0" t="0" r="0" b="0"/>
          <a:pathLst>
            <a:path>
              <a:moveTo>
                <a:pt x="2287509" y="0"/>
              </a:moveTo>
              <a:lnTo>
                <a:pt x="2287509" y="279873"/>
              </a:lnTo>
              <a:lnTo>
                <a:pt x="0" y="279873"/>
              </a:lnTo>
              <a:lnTo>
                <a:pt x="0" y="3605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1E89D-78BF-40C0-A91F-869CF4FADD69}">
      <dsp:nvSpPr>
        <dsp:cNvPr id="0" name=""/>
        <dsp:cNvSpPr/>
      </dsp:nvSpPr>
      <dsp:spPr>
        <a:xfrm>
          <a:off x="214055" y="2102822"/>
          <a:ext cx="320876" cy="2534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457"/>
              </a:lnTo>
              <a:lnTo>
                <a:pt x="320876" y="2534457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F8E6F-3F75-4699-AED6-C724BD3EB2EB}">
      <dsp:nvSpPr>
        <dsp:cNvPr id="0" name=""/>
        <dsp:cNvSpPr/>
      </dsp:nvSpPr>
      <dsp:spPr>
        <a:xfrm>
          <a:off x="214055" y="2102822"/>
          <a:ext cx="320876" cy="1989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165"/>
              </a:lnTo>
              <a:lnTo>
                <a:pt x="320876" y="198916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E3BCB-2452-434C-B071-26CA18C7B58E}">
      <dsp:nvSpPr>
        <dsp:cNvPr id="0" name=""/>
        <dsp:cNvSpPr/>
      </dsp:nvSpPr>
      <dsp:spPr>
        <a:xfrm>
          <a:off x="214055" y="2102822"/>
          <a:ext cx="320876" cy="1443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872"/>
              </a:lnTo>
              <a:lnTo>
                <a:pt x="320876" y="1443872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31C35-6F6C-4C8D-9823-DF7288C80414}">
      <dsp:nvSpPr>
        <dsp:cNvPr id="0" name=""/>
        <dsp:cNvSpPr/>
      </dsp:nvSpPr>
      <dsp:spPr>
        <a:xfrm>
          <a:off x="214055" y="2102822"/>
          <a:ext cx="320876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80"/>
              </a:lnTo>
              <a:lnTo>
                <a:pt x="320876" y="898580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CB5C3-86C2-4849-AF06-B222A1DCCF05}">
      <dsp:nvSpPr>
        <dsp:cNvPr id="0" name=""/>
        <dsp:cNvSpPr/>
      </dsp:nvSpPr>
      <dsp:spPr>
        <a:xfrm>
          <a:off x="214055" y="2102822"/>
          <a:ext cx="320876" cy="35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288"/>
              </a:lnTo>
              <a:lnTo>
                <a:pt x="320876" y="353288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FB5B1-B709-4C25-8293-F72BAC55D184}">
      <dsp:nvSpPr>
        <dsp:cNvPr id="0" name=""/>
        <dsp:cNvSpPr/>
      </dsp:nvSpPr>
      <dsp:spPr>
        <a:xfrm>
          <a:off x="1069725" y="1358298"/>
          <a:ext cx="4586884" cy="360515"/>
        </a:xfrm>
        <a:custGeom>
          <a:avLst/>
          <a:gdLst/>
          <a:ahLst/>
          <a:cxnLst/>
          <a:rect l="0" t="0" r="0" b="0"/>
          <a:pathLst>
            <a:path>
              <a:moveTo>
                <a:pt x="4586884" y="0"/>
              </a:moveTo>
              <a:lnTo>
                <a:pt x="4586884" y="279873"/>
              </a:lnTo>
              <a:lnTo>
                <a:pt x="0" y="279873"/>
              </a:lnTo>
              <a:lnTo>
                <a:pt x="0" y="3605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9CA1F-E8A1-4250-9B67-C442CB26E031}">
      <dsp:nvSpPr>
        <dsp:cNvPr id="0" name=""/>
        <dsp:cNvSpPr/>
      </dsp:nvSpPr>
      <dsp:spPr>
        <a:xfrm>
          <a:off x="3984601" y="664341"/>
          <a:ext cx="3344017" cy="693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Strategic Director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Caroline Bruce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4601" y="664341"/>
        <a:ext cx="3344017" cy="693957"/>
      </dsp:txXfrm>
    </dsp:sp>
    <dsp:sp modelId="{349A69DF-EB23-422F-B5E1-D19729340EF4}">
      <dsp:nvSpPr>
        <dsp:cNvPr id="0" name=""/>
        <dsp:cNvSpPr/>
      </dsp:nvSpPr>
      <dsp:spPr>
        <a:xfrm>
          <a:off x="138" y="1718813"/>
          <a:ext cx="2139174" cy="38400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Public Health</a:t>
          </a:r>
          <a:endParaRPr lang="en-US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" y="1718813"/>
        <a:ext cx="2139174" cy="384008"/>
      </dsp:txXfrm>
    </dsp:sp>
    <dsp:sp modelId="{E00834E4-4104-4334-AAED-7EFE7F5CEDC0}">
      <dsp:nvSpPr>
        <dsp:cNvPr id="0" name=""/>
        <dsp:cNvSpPr/>
      </dsp:nvSpPr>
      <dsp:spPr>
        <a:xfrm>
          <a:off x="534932" y="2264106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 Public Health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2" y="2264106"/>
        <a:ext cx="1619495" cy="384008"/>
      </dsp:txXfrm>
    </dsp:sp>
    <dsp:sp modelId="{3977747F-3D5C-4553-B1F0-FA7FDBD60E04}">
      <dsp:nvSpPr>
        <dsp:cNvPr id="0" name=""/>
        <dsp:cNvSpPr/>
      </dsp:nvSpPr>
      <dsp:spPr>
        <a:xfrm>
          <a:off x="534932" y="2809398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–HealthCare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2" y="2809398"/>
        <a:ext cx="1619495" cy="384008"/>
      </dsp:txXfrm>
    </dsp:sp>
    <dsp:sp modelId="{19E0492B-EE26-4107-A338-84CB8318D823}">
      <dsp:nvSpPr>
        <dsp:cNvPr id="0" name=""/>
        <dsp:cNvSpPr/>
      </dsp:nvSpPr>
      <dsp:spPr>
        <a:xfrm>
          <a:off x="534932" y="3354690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Consultant in Public Health –</a:t>
          </a:r>
          <a:r>
            <a:rPr lang="en-US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Behavioural</a:t>
          </a: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and Digital Health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2" y="3354690"/>
        <a:ext cx="1619495" cy="384008"/>
      </dsp:txXfrm>
    </dsp:sp>
    <dsp:sp modelId="{C5AA6DE5-B774-46E9-8692-F587D9A92F91}">
      <dsp:nvSpPr>
        <dsp:cNvPr id="0" name=""/>
        <dsp:cNvSpPr/>
      </dsp:nvSpPr>
      <dsp:spPr>
        <a:xfrm>
          <a:off x="534932" y="3899983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Arial" panose="020B0604020202020204" pitchFamily="34" charset="0"/>
              <a:cs typeface="Arial" panose="020B0604020202020204" pitchFamily="34" charset="0"/>
            </a:rPr>
            <a:t>HoP - Knowledge &amp; Intelligence</a:t>
          </a:r>
          <a:endParaRPr lang="en-US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2" y="3899983"/>
        <a:ext cx="1619495" cy="384008"/>
      </dsp:txXfrm>
    </dsp:sp>
    <dsp:sp modelId="{0BB43D98-470B-4F2E-9C7C-293EB6D4C571}">
      <dsp:nvSpPr>
        <dsp:cNvPr id="0" name=""/>
        <dsp:cNvSpPr/>
      </dsp:nvSpPr>
      <dsp:spPr>
        <a:xfrm>
          <a:off x="534932" y="4445275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Business Manager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4932" y="4445275"/>
        <a:ext cx="1619495" cy="384008"/>
      </dsp:txXfrm>
    </dsp:sp>
    <dsp:sp modelId="{1BA55B43-FA1A-4C81-BADE-670F2B69B552}">
      <dsp:nvSpPr>
        <dsp:cNvPr id="0" name=""/>
        <dsp:cNvSpPr/>
      </dsp:nvSpPr>
      <dsp:spPr>
        <a:xfrm>
          <a:off x="2300596" y="1718813"/>
          <a:ext cx="2137008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Climate Change Director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0596" y="1718813"/>
        <a:ext cx="2137008" cy="384008"/>
      </dsp:txXfrm>
    </dsp:sp>
    <dsp:sp modelId="{3F4F7ED2-6B24-4774-A470-8C39FFAF1C33}">
      <dsp:nvSpPr>
        <dsp:cNvPr id="0" name=""/>
        <dsp:cNvSpPr/>
      </dsp:nvSpPr>
      <dsp:spPr>
        <a:xfrm>
          <a:off x="2834848" y="2264106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Sustainability &amp; Business Development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4848" y="2264106"/>
        <a:ext cx="1619495" cy="384008"/>
      </dsp:txXfrm>
    </dsp:sp>
    <dsp:sp modelId="{7449E725-3E44-4372-BD9F-62745D19448E}">
      <dsp:nvSpPr>
        <dsp:cNvPr id="0" name=""/>
        <dsp:cNvSpPr/>
      </dsp:nvSpPr>
      <dsp:spPr>
        <a:xfrm>
          <a:off x="2834848" y="2809398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Research &amp; Policy Officer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34848" y="2809398"/>
        <a:ext cx="1619495" cy="384008"/>
      </dsp:txXfrm>
    </dsp:sp>
    <dsp:sp modelId="{BDA6C201-3324-46CB-A34E-D3A3D3F0DD98}">
      <dsp:nvSpPr>
        <dsp:cNvPr id="0" name=""/>
        <dsp:cNvSpPr/>
      </dsp:nvSpPr>
      <dsp:spPr>
        <a:xfrm>
          <a:off x="4598888" y="1718813"/>
          <a:ext cx="2134850" cy="38400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Environment</a:t>
          </a:r>
          <a:endParaRPr lang="en-US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8888" y="1718813"/>
        <a:ext cx="2134850" cy="384008"/>
      </dsp:txXfrm>
    </dsp:sp>
    <dsp:sp modelId="{5CCCBAF2-3553-4704-8DC0-0BEFFF5A287A}">
      <dsp:nvSpPr>
        <dsp:cNvPr id="0" name=""/>
        <dsp:cNvSpPr/>
      </dsp:nvSpPr>
      <dsp:spPr>
        <a:xfrm>
          <a:off x="5132601" y="2264106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Waste &amp; Cleansing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2601" y="2264106"/>
        <a:ext cx="1619495" cy="384008"/>
      </dsp:txXfrm>
    </dsp:sp>
    <dsp:sp modelId="{8A03313A-B791-4D4F-8068-5EB84CA144C5}">
      <dsp:nvSpPr>
        <dsp:cNvPr id="0" name=""/>
        <dsp:cNvSpPr/>
      </dsp:nvSpPr>
      <dsp:spPr>
        <a:xfrm>
          <a:off x="5132601" y="2809398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Regulatory Services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2601" y="2809398"/>
        <a:ext cx="1619495" cy="384008"/>
      </dsp:txXfrm>
    </dsp:sp>
    <dsp:sp modelId="{F6295862-2B57-4366-BC7C-294DA93BCE7D}">
      <dsp:nvSpPr>
        <dsp:cNvPr id="0" name=""/>
        <dsp:cNvSpPr/>
      </dsp:nvSpPr>
      <dsp:spPr>
        <a:xfrm>
          <a:off x="5132601" y="3354690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Traded Services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2601" y="3354690"/>
        <a:ext cx="1619495" cy="384008"/>
      </dsp:txXfrm>
    </dsp:sp>
    <dsp:sp modelId="{61C54D40-6A74-4636-9E79-4E5B9BA1283E}">
      <dsp:nvSpPr>
        <dsp:cNvPr id="0" name=""/>
        <dsp:cNvSpPr/>
      </dsp:nvSpPr>
      <dsp:spPr>
        <a:xfrm>
          <a:off x="5132601" y="3899983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Highways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32601" y="3899983"/>
        <a:ext cx="1619495" cy="384008"/>
      </dsp:txXfrm>
    </dsp:sp>
    <dsp:sp modelId="{7BAB92BA-EE21-4C9C-9EC9-A3F945799933}">
      <dsp:nvSpPr>
        <dsp:cNvPr id="0" name=""/>
        <dsp:cNvSpPr/>
      </dsp:nvSpPr>
      <dsp:spPr>
        <a:xfrm>
          <a:off x="6895023" y="1718813"/>
          <a:ext cx="2130534" cy="38400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Leisure</a:t>
          </a:r>
          <a:endParaRPr lang="en-US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95023" y="1718813"/>
        <a:ext cx="2130534" cy="384008"/>
      </dsp:txXfrm>
    </dsp:sp>
    <dsp:sp modelId="{98ACA3CC-11E6-463C-A2EF-6407D52D1F5E}">
      <dsp:nvSpPr>
        <dsp:cNvPr id="0" name=""/>
        <dsp:cNvSpPr/>
      </dsp:nvSpPr>
      <dsp:spPr>
        <a:xfrm>
          <a:off x="7427656" y="2264106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Culture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27656" y="2264106"/>
        <a:ext cx="1619495" cy="384008"/>
      </dsp:txXfrm>
    </dsp:sp>
    <dsp:sp modelId="{482BD52D-532B-45DB-AA1D-425B79CDCD66}">
      <dsp:nvSpPr>
        <dsp:cNvPr id="0" name=""/>
        <dsp:cNvSpPr/>
      </dsp:nvSpPr>
      <dsp:spPr>
        <a:xfrm>
          <a:off x="7427656" y="2809398"/>
          <a:ext cx="161949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Parks &amp; Leisure</a:t>
          </a: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27656" y="2809398"/>
        <a:ext cx="1619495" cy="384008"/>
      </dsp:txXfrm>
    </dsp:sp>
    <dsp:sp modelId="{0C4F9003-E80E-4B03-B9D2-86E7816BD73B}">
      <dsp:nvSpPr>
        <dsp:cNvPr id="0" name=""/>
        <dsp:cNvSpPr/>
      </dsp:nvSpPr>
      <dsp:spPr>
        <a:xfrm>
          <a:off x="9186841" y="1718813"/>
          <a:ext cx="2126241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of Communities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86841" y="1718813"/>
        <a:ext cx="2126241" cy="384008"/>
      </dsp:txXfrm>
    </dsp:sp>
    <dsp:sp modelId="{40F5F8DF-81CA-4B1C-A8E8-AB0324E62088}">
      <dsp:nvSpPr>
        <dsp:cNvPr id="0" name=""/>
        <dsp:cNvSpPr/>
      </dsp:nvSpPr>
      <dsp:spPr>
        <a:xfrm>
          <a:off x="9718401" y="2264106"/>
          <a:ext cx="161767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Assistant Director Community Safety &amp; Partnerships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18401" y="2264106"/>
        <a:ext cx="1617675" cy="384008"/>
      </dsp:txXfrm>
    </dsp:sp>
    <dsp:sp modelId="{EECFCBC7-BA00-4701-AD42-BC136FCC0F95}">
      <dsp:nvSpPr>
        <dsp:cNvPr id="0" name=""/>
        <dsp:cNvSpPr/>
      </dsp:nvSpPr>
      <dsp:spPr>
        <a:xfrm>
          <a:off x="9718401" y="2809398"/>
          <a:ext cx="161767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Community Engagement Manager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18401" y="2809398"/>
        <a:ext cx="1617675" cy="384008"/>
      </dsp:txXfrm>
    </dsp:sp>
    <dsp:sp modelId="{8D7A5DDE-B4A1-437F-BC80-012459FA8AAF}">
      <dsp:nvSpPr>
        <dsp:cNvPr id="0" name=""/>
        <dsp:cNvSpPr/>
      </dsp:nvSpPr>
      <dsp:spPr>
        <a:xfrm>
          <a:off x="9718401" y="3354690"/>
          <a:ext cx="161767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Resident Involvement Manager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18401" y="3354690"/>
        <a:ext cx="1617675" cy="384008"/>
      </dsp:txXfrm>
    </dsp:sp>
    <dsp:sp modelId="{E66F54DC-94F4-45FF-86BA-1B2D6C22E8BF}">
      <dsp:nvSpPr>
        <dsp:cNvPr id="0" name=""/>
        <dsp:cNvSpPr/>
      </dsp:nvSpPr>
      <dsp:spPr>
        <a:xfrm>
          <a:off x="9718401" y="3899983"/>
          <a:ext cx="161767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Community Support Manager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18401" y="3899983"/>
        <a:ext cx="1617675" cy="384008"/>
      </dsp:txXfrm>
    </dsp:sp>
    <dsp:sp modelId="{EB745D7F-636B-4399-9B1D-37810BD81E92}">
      <dsp:nvSpPr>
        <dsp:cNvPr id="0" name=""/>
        <dsp:cNvSpPr/>
      </dsp:nvSpPr>
      <dsp:spPr>
        <a:xfrm>
          <a:off x="9718401" y="4445275"/>
          <a:ext cx="1617675" cy="384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Community Hub Manager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18401" y="4445275"/>
        <a:ext cx="1617675" cy="384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1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41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61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7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9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5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9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3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1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B5A0-F300-466A-AB6D-38347DDAC730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1E32-FA10-4F5A-8338-F2A4D3E17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92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1799514"/>
              </p:ext>
            </p:extLst>
          </p:nvPr>
        </p:nvGraphicFramePr>
        <p:xfrm>
          <a:off x="398585" y="719665"/>
          <a:ext cx="11336215" cy="569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418" y="329610"/>
            <a:ext cx="1023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and Leisure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624" y="178995"/>
            <a:ext cx="1511811" cy="67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London Borough of Brent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Deigan, Kylie</dc:creator>
  <cp:lastModifiedBy>Deigan, Kylie</cp:lastModifiedBy>
  <cp:revision>4</cp:revision>
  <dcterms:created xsi:type="dcterms:W3CDTF">2020-09-10T12:49:37Z</dcterms:created>
  <dcterms:modified xsi:type="dcterms:W3CDTF">2020-09-10T13:06:17Z</dcterms:modified>
</cp:coreProperties>
</file>